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69" r:id="rId3"/>
    <p:sldId id="258" r:id="rId4"/>
    <p:sldId id="263" r:id="rId5"/>
    <p:sldId id="265" r:id="rId6"/>
    <p:sldId id="266" r:id="rId7"/>
    <p:sldId id="264" r:id="rId8"/>
    <p:sldId id="267" r:id="rId9"/>
    <p:sldId id="268" r:id="rId10"/>
    <p:sldId id="270" r:id="rId11"/>
    <p:sldId id="273" r:id="rId12"/>
    <p:sldId id="279" r:id="rId13"/>
    <p:sldId id="280" r:id="rId14"/>
    <p:sldId id="274" r:id="rId15"/>
    <p:sldId id="271" r:id="rId16"/>
    <p:sldId id="275" r:id="rId17"/>
    <p:sldId id="281" r:id="rId18"/>
    <p:sldId id="282" r:id="rId19"/>
    <p:sldId id="276" r:id="rId20"/>
    <p:sldId id="284" r:id="rId21"/>
    <p:sldId id="283" r:id="rId22"/>
    <p:sldId id="272" r:id="rId23"/>
    <p:sldId id="277" r:id="rId24"/>
    <p:sldId id="300" r:id="rId25"/>
    <p:sldId id="301" r:id="rId26"/>
    <p:sldId id="302" r:id="rId27"/>
    <p:sldId id="303" r:id="rId28"/>
    <p:sldId id="285" r:id="rId29"/>
    <p:sldId id="286" r:id="rId30"/>
    <p:sldId id="291" r:id="rId31"/>
    <p:sldId id="290" r:id="rId32"/>
    <p:sldId id="287" r:id="rId33"/>
    <p:sldId id="297" r:id="rId34"/>
    <p:sldId id="292" r:id="rId35"/>
    <p:sldId id="288" r:id="rId36"/>
    <p:sldId id="298" r:id="rId37"/>
    <p:sldId id="293" r:id="rId38"/>
    <p:sldId id="289" r:id="rId39"/>
    <p:sldId id="299" r:id="rId40"/>
    <p:sldId id="294" r:id="rId41"/>
    <p:sldId id="295" r:id="rId4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62D211-714E-4935-A4EC-BF3970E6DA31}" v="4280" dt="2020-11-11T13:10:42.838"/>
    <p1510:client id="{16B91621-8B1D-4C5C-905F-F2E17BD80948}" v="28" dt="2020-11-11T13:23:19.4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48" autoAdjust="0"/>
    <p:restoredTop sz="94660"/>
  </p:normalViewPr>
  <p:slideViewPr>
    <p:cSldViewPr snapToGrid="0">
      <p:cViewPr varScale="1">
        <p:scale>
          <a:sx n="113" d="100"/>
          <a:sy n="113" d="100"/>
        </p:scale>
        <p:origin x="184"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_rels/data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4.xml"/></Relationships>
</file>

<file path=ppt/diagrams/_rels/data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17.xml"/></Relationships>
</file>

<file path=ppt/diagrams/_rels/data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slide" Target="../slides/slide24.xml"/></Relationships>
</file>

<file path=ppt/diagrams/_rels/data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slide" Target="../slides/slide24.xml"/></Relationships>
</file>

<file path=ppt/diagrams/_rels/data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 Target="../slides/slide25.xml"/></Relationships>
</file>

<file path=ppt/diagrams/_rels/data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slide" Target="../slides/slide31.xml"/></Relationships>
</file>

<file path=ppt/diagrams/_rels/data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slide" Target="../slides/slide33.xml"/></Relationships>
</file>

<file path=ppt/diagrams/_rels/data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slide" Target="../slides/slide36.xml"/></Relationships>
</file>

<file path=ppt/diagrams/_rels/data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slide" Target="../slides/slide39.xml"/></Relationships>
</file>

<file path=ppt/diagrams/_rels/data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5.xml"/></Relationships>
</file>

<file path=ppt/diagrams/_rels/data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 Target="../slides/slide9.xml"/></Relationships>
</file>

<file path=ppt/diagrams/_rels/data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 Target="../slides/slide14.xml"/></Relationships>
</file>

<file path=ppt/diagrams/_rels/data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 Target="../slides/slide13.xml"/></Relationships>
</file>

<file path=ppt/diagrams/_rels/data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12.xml"/></Relationships>
</file>

<file path=ppt/diagrams/_rels/data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slide" Target="../slides/slide16.xml"/></Relationships>
</file>

<file path=ppt/diagrams/_rels/data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17.xml"/></Relationships>
</file>

<file path=ppt/diagrams/_rels/data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slide" Target="../slides/slide1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3E16DE-77A7-427F-9848-54AD2B5229B0}"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n-GB"/>
        </a:p>
      </dgm:t>
    </dgm:pt>
    <dgm:pt modelId="{DD4EAB83-33E1-4250-B1B4-E3F4B51E9CA6}">
      <dgm:prSet phldrT="[Text]" phldr="0"/>
      <dgm:spPr/>
      <dgm:t>
        <a:bodyPr/>
        <a:lstStyle/>
        <a:p>
          <a:pPr rtl="0"/>
          <a:r>
            <a:rPr lang="en-GB" dirty="0">
              <a:latin typeface="Source Sans Pro"/>
              <a:hlinkClick xmlns:r="http://schemas.openxmlformats.org/officeDocument/2006/relationships" r:id="rId1" action="ppaction://hlinksldjump"/>
            </a:rPr>
            <a:t>Confront her friends </a:t>
          </a:r>
          <a:endParaRPr lang="en-GB" dirty="0"/>
        </a:p>
      </dgm:t>
    </dgm:pt>
    <dgm:pt modelId="{1D4F4189-565F-428A-88F3-8F919FEB05B2}" type="parTrans" cxnId="{111BF851-06C4-4350-8E5A-25B7B02D9AB2}">
      <dgm:prSet/>
      <dgm:spPr/>
      <dgm:t>
        <a:bodyPr/>
        <a:lstStyle/>
        <a:p>
          <a:endParaRPr lang="en-GB"/>
        </a:p>
      </dgm:t>
    </dgm:pt>
    <dgm:pt modelId="{53A5DA72-19A2-4078-9462-680C72EE1ACA}" type="sibTrans" cxnId="{111BF851-06C4-4350-8E5A-25B7B02D9AB2}">
      <dgm:prSet/>
      <dgm:spPr/>
      <dgm:t>
        <a:bodyPr/>
        <a:lstStyle/>
        <a:p>
          <a:endParaRPr lang="en-GB"/>
        </a:p>
      </dgm:t>
    </dgm:pt>
    <dgm:pt modelId="{DECB38E8-5356-4768-B742-6A270D2C18B9}">
      <dgm:prSet phldrT="[Text]" phldr="0"/>
      <dgm:spPr/>
      <dgm:t>
        <a:bodyPr/>
        <a:lstStyle/>
        <a:p>
          <a:pPr rtl="0"/>
          <a:r>
            <a:rPr lang="en-GB" dirty="0">
              <a:latin typeface="Source Sans Pro"/>
              <a:hlinkClick xmlns:r="http://schemas.openxmlformats.org/officeDocument/2006/relationships" r:id="rId2" action="ppaction://hlinksldjump"/>
            </a:rPr>
            <a:t>Ignore the pictures </a:t>
          </a:r>
          <a:endParaRPr lang="en-GB" dirty="0"/>
        </a:p>
      </dgm:t>
    </dgm:pt>
    <dgm:pt modelId="{E8726888-E5CC-4134-92FD-2C5AD0577894}" type="parTrans" cxnId="{E8F5A4D5-2094-4ED0-B677-E0B35AE747DC}">
      <dgm:prSet/>
      <dgm:spPr/>
      <dgm:t>
        <a:bodyPr/>
        <a:lstStyle/>
        <a:p>
          <a:endParaRPr lang="en-GB"/>
        </a:p>
      </dgm:t>
    </dgm:pt>
    <dgm:pt modelId="{531E1B06-8373-4BAE-A0B8-45E5C034A319}" type="sibTrans" cxnId="{E8F5A4D5-2094-4ED0-B677-E0B35AE747DC}">
      <dgm:prSet/>
      <dgm:spPr/>
      <dgm:t>
        <a:bodyPr/>
        <a:lstStyle/>
        <a:p>
          <a:endParaRPr lang="en-GB"/>
        </a:p>
      </dgm:t>
    </dgm:pt>
    <dgm:pt modelId="{16761E75-BFB6-495F-BE16-71367EF56055}" type="pres">
      <dgm:prSet presAssocID="{0B3E16DE-77A7-427F-9848-54AD2B5229B0}" presName="cycle" presStyleCnt="0">
        <dgm:presLayoutVars>
          <dgm:dir/>
          <dgm:resizeHandles val="exact"/>
        </dgm:presLayoutVars>
      </dgm:prSet>
      <dgm:spPr/>
    </dgm:pt>
    <dgm:pt modelId="{4F2F1FD9-B07F-4EB2-AB5C-F8116AC4D36F}" type="pres">
      <dgm:prSet presAssocID="{DD4EAB83-33E1-4250-B1B4-E3F4B51E9CA6}" presName="arrow" presStyleLbl="node1" presStyleIdx="0" presStyleCnt="2">
        <dgm:presLayoutVars>
          <dgm:bulletEnabled val="1"/>
        </dgm:presLayoutVars>
      </dgm:prSet>
      <dgm:spPr/>
    </dgm:pt>
    <dgm:pt modelId="{899652C3-CDE4-4029-895C-BC011DD73A28}" type="pres">
      <dgm:prSet presAssocID="{DECB38E8-5356-4768-B742-6A270D2C18B9}" presName="arrow" presStyleLbl="node1" presStyleIdx="1" presStyleCnt="2">
        <dgm:presLayoutVars>
          <dgm:bulletEnabled val="1"/>
        </dgm:presLayoutVars>
      </dgm:prSet>
      <dgm:spPr/>
    </dgm:pt>
  </dgm:ptLst>
  <dgm:cxnLst>
    <dgm:cxn modelId="{B0DFC643-AD4B-4BE8-BD8C-E4265A95BE39}" type="presOf" srcId="{DD4EAB83-33E1-4250-B1B4-E3F4B51E9CA6}" destId="{4F2F1FD9-B07F-4EB2-AB5C-F8116AC4D36F}" srcOrd="0" destOrd="0" presId="urn:microsoft.com/office/officeart/2005/8/layout/arrow1"/>
    <dgm:cxn modelId="{111BF851-06C4-4350-8E5A-25B7B02D9AB2}" srcId="{0B3E16DE-77A7-427F-9848-54AD2B5229B0}" destId="{DD4EAB83-33E1-4250-B1B4-E3F4B51E9CA6}" srcOrd="0" destOrd="0" parTransId="{1D4F4189-565F-428A-88F3-8F919FEB05B2}" sibTransId="{53A5DA72-19A2-4078-9462-680C72EE1ACA}"/>
    <dgm:cxn modelId="{AF286164-F3EC-4E8B-9BFA-34B5283D6D3F}" type="presOf" srcId="{DECB38E8-5356-4768-B742-6A270D2C18B9}" destId="{899652C3-CDE4-4029-895C-BC011DD73A28}" srcOrd="0" destOrd="0" presId="urn:microsoft.com/office/officeart/2005/8/layout/arrow1"/>
    <dgm:cxn modelId="{E8F5A4D5-2094-4ED0-B677-E0B35AE747DC}" srcId="{0B3E16DE-77A7-427F-9848-54AD2B5229B0}" destId="{DECB38E8-5356-4768-B742-6A270D2C18B9}" srcOrd="1" destOrd="0" parTransId="{E8726888-E5CC-4134-92FD-2C5AD0577894}" sibTransId="{531E1B06-8373-4BAE-A0B8-45E5C034A319}"/>
    <dgm:cxn modelId="{9387C8DF-6133-4569-8E8F-7835B81FA6AE}" type="presOf" srcId="{0B3E16DE-77A7-427F-9848-54AD2B5229B0}" destId="{16761E75-BFB6-495F-BE16-71367EF56055}" srcOrd="0" destOrd="0" presId="urn:microsoft.com/office/officeart/2005/8/layout/arrow1"/>
    <dgm:cxn modelId="{DF2269F5-A87F-431F-9EF8-E80F0E7CC007}" type="presParOf" srcId="{16761E75-BFB6-495F-BE16-71367EF56055}" destId="{4F2F1FD9-B07F-4EB2-AB5C-F8116AC4D36F}" srcOrd="0" destOrd="0" presId="urn:microsoft.com/office/officeart/2005/8/layout/arrow1"/>
    <dgm:cxn modelId="{3F69B57F-BCC9-436B-809A-348E9356E7A0}" type="presParOf" srcId="{16761E75-BFB6-495F-BE16-71367EF56055}" destId="{899652C3-CDE4-4029-895C-BC011DD73A28}"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E1D7FF-A5B3-4388-8BBB-0C4D20D2082B}"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GB"/>
        </a:p>
      </dgm:t>
    </dgm:pt>
    <dgm:pt modelId="{33675842-E091-487E-B16E-964349FCEDEE}">
      <dgm:prSet phldrT="[Text]"/>
      <dgm:spPr>
        <a:solidFill>
          <a:srgbClr val="00B050"/>
        </a:solidFill>
      </dgm:spPr>
      <dgm:t>
        <a:bodyPr/>
        <a:lstStyle/>
        <a:p>
          <a:r>
            <a:rPr lang="en-GB" dirty="0">
              <a:hlinkClick xmlns:r="http://schemas.openxmlformats.org/officeDocument/2006/relationships" r:id="rId1" action="ppaction://hlinksldjump"/>
            </a:rPr>
            <a:t>Get some advice from her older sister </a:t>
          </a:r>
          <a:endParaRPr lang="en-GB" dirty="0"/>
        </a:p>
      </dgm:t>
    </dgm:pt>
    <dgm:pt modelId="{7BBDF833-2140-4252-ADD8-E4A3C6AB23CE}" type="parTrans" cxnId="{3CBE331B-6AFA-49CD-8B07-6826682B68C0}">
      <dgm:prSet/>
      <dgm:spPr/>
      <dgm:t>
        <a:bodyPr/>
        <a:lstStyle/>
        <a:p>
          <a:endParaRPr lang="en-GB"/>
        </a:p>
      </dgm:t>
    </dgm:pt>
    <dgm:pt modelId="{E514D7DE-2F5D-4CE4-A0FD-118A1DB41D9F}" type="sibTrans" cxnId="{3CBE331B-6AFA-49CD-8B07-6826682B68C0}">
      <dgm:prSet/>
      <dgm:spPr/>
      <dgm:t>
        <a:bodyPr/>
        <a:lstStyle/>
        <a:p>
          <a:endParaRPr lang="en-GB"/>
        </a:p>
      </dgm:t>
    </dgm:pt>
    <dgm:pt modelId="{82DFA6BE-497E-481C-980A-E799262D790D}">
      <dgm:prSet phldrT="[Text]"/>
      <dgm:spPr>
        <a:solidFill>
          <a:srgbClr val="00B050"/>
        </a:solidFill>
      </dgm:spPr>
      <dgm:t>
        <a:bodyPr/>
        <a:lstStyle/>
        <a:p>
          <a:r>
            <a:rPr lang="en-GB" dirty="0">
              <a:hlinkClick xmlns:r="http://schemas.openxmlformats.org/officeDocument/2006/relationships" r:id="rId2" action="ppaction://hlinksldjump"/>
            </a:rPr>
            <a:t>Speak to her teacher </a:t>
          </a:r>
          <a:endParaRPr lang="en-GB" dirty="0"/>
        </a:p>
      </dgm:t>
    </dgm:pt>
    <dgm:pt modelId="{C073E45C-4432-4BD9-9E04-FA9837E1B8BC}" type="parTrans" cxnId="{B1674823-86F1-4C3F-B3CE-9E5CD3C3FF4C}">
      <dgm:prSet/>
      <dgm:spPr/>
      <dgm:t>
        <a:bodyPr/>
        <a:lstStyle/>
        <a:p>
          <a:endParaRPr lang="en-GB"/>
        </a:p>
      </dgm:t>
    </dgm:pt>
    <dgm:pt modelId="{A042392A-5419-469E-B98C-C538DDF961D8}" type="sibTrans" cxnId="{B1674823-86F1-4C3F-B3CE-9E5CD3C3FF4C}">
      <dgm:prSet/>
      <dgm:spPr/>
      <dgm:t>
        <a:bodyPr/>
        <a:lstStyle/>
        <a:p>
          <a:endParaRPr lang="en-GB"/>
        </a:p>
      </dgm:t>
    </dgm:pt>
    <dgm:pt modelId="{E251C3F4-AC1F-4FB1-B4B2-BAA5A5088B7F}" type="pres">
      <dgm:prSet presAssocID="{43E1D7FF-A5B3-4388-8BBB-0C4D20D2082B}" presName="cycle" presStyleCnt="0">
        <dgm:presLayoutVars>
          <dgm:dir/>
          <dgm:resizeHandles val="exact"/>
        </dgm:presLayoutVars>
      </dgm:prSet>
      <dgm:spPr/>
    </dgm:pt>
    <dgm:pt modelId="{E6170EC5-97A7-4064-98F4-8CAAA8F9882A}" type="pres">
      <dgm:prSet presAssocID="{33675842-E091-487E-B16E-964349FCEDEE}" presName="arrow" presStyleLbl="node1" presStyleIdx="0" presStyleCnt="2">
        <dgm:presLayoutVars>
          <dgm:bulletEnabled val="1"/>
        </dgm:presLayoutVars>
      </dgm:prSet>
      <dgm:spPr/>
    </dgm:pt>
    <dgm:pt modelId="{626977AC-1F9C-49C7-AE23-86B210AA688F}" type="pres">
      <dgm:prSet presAssocID="{82DFA6BE-497E-481C-980A-E799262D790D}" presName="arrow" presStyleLbl="node1" presStyleIdx="1" presStyleCnt="2">
        <dgm:presLayoutVars>
          <dgm:bulletEnabled val="1"/>
        </dgm:presLayoutVars>
      </dgm:prSet>
      <dgm:spPr/>
    </dgm:pt>
  </dgm:ptLst>
  <dgm:cxnLst>
    <dgm:cxn modelId="{3CBE331B-6AFA-49CD-8B07-6826682B68C0}" srcId="{43E1D7FF-A5B3-4388-8BBB-0C4D20D2082B}" destId="{33675842-E091-487E-B16E-964349FCEDEE}" srcOrd="0" destOrd="0" parTransId="{7BBDF833-2140-4252-ADD8-E4A3C6AB23CE}" sibTransId="{E514D7DE-2F5D-4CE4-A0FD-118A1DB41D9F}"/>
    <dgm:cxn modelId="{B1674823-86F1-4C3F-B3CE-9E5CD3C3FF4C}" srcId="{43E1D7FF-A5B3-4388-8BBB-0C4D20D2082B}" destId="{82DFA6BE-497E-481C-980A-E799262D790D}" srcOrd="1" destOrd="0" parTransId="{C073E45C-4432-4BD9-9E04-FA9837E1B8BC}" sibTransId="{A042392A-5419-469E-B98C-C538DDF961D8}"/>
    <dgm:cxn modelId="{D0C92C36-78D3-4E80-A0BF-626900A12D83}" type="presOf" srcId="{33675842-E091-487E-B16E-964349FCEDEE}" destId="{E6170EC5-97A7-4064-98F4-8CAAA8F9882A}" srcOrd="0" destOrd="0" presId="urn:microsoft.com/office/officeart/2005/8/layout/arrow1"/>
    <dgm:cxn modelId="{800FE561-C41E-4310-BBEC-D8E8A5B66642}" type="presOf" srcId="{82DFA6BE-497E-481C-980A-E799262D790D}" destId="{626977AC-1F9C-49C7-AE23-86B210AA688F}" srcOrd="0" destOrd="0" presId="urn:microsoft.com/office/officeart/2005/8/layout/arrow1"/>
    <dgm:cxn modelId="{D40674E6-CCC3-459C-9520-49AC70219052}" type="presOf" srcId="{43E1D7FF-A5B3-4388-8BBB-0C4D20D2082B}" destId="{E251C3F4-AC1F-4FB1-B4B2-BAA5A5088B7F}" srcOrd="0" destOrd="0" presId="urn:microsoft.com/office/officeart/2005/8/layout/arrow1"/>
    <dgm:cxn modelId="{CBE54556-A2FF-4E26-9D8E-1F67AE92CA20}" type="presParOf" srcId="{E251C3F4-AC1F-4FB1-B4B2-BAA5A5088B7F}" destId="{E6170EC5-97A7-4064-98F4-8CAAA8F9882A}" srcOrd="0" destOrd="0" presId="urn:microsoft.com/office/officeart/2005/8/layout/arrow1"/>
    <dgm:cxn modelId="{C68673D3-B21C-4AF4-A28C-DCA41EFD03F9}" type="presParOf" srcId="{E251C3F4-AC1F-4FB1-B4B2-BAA5A5088B7F}" destId="{626977AC-1F9C-49C7-AE23-86B210AA688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D04B068-F3A5-4336-8796-AF107F87027A}" type="doc">
      <dgm:prSet loTypeId="urn:microsoft.com/office/officeart/2005/8/layout/arrow1" loCatId="process" qsTypeId="urn:microsoft.com/office/officeart/2005/8/quickstyle/simple1" qsCatId="simple" csTypeId="urn:microsoft.com/office/officeart/2005/8/colors/accent4_2" csCatId="accent4" phldr="1"/>
      <dgm:spPr/>
      <dgm:t>
        <a:bodyPr/>
        <a:lstStyle/>
        <a:p>
          <a:endParaRPr lang="en-GB"/>
        </a:p>
      </dgm:t>
    </dgm:pt>
    <dgm:pt modelId="{063ECDF6-0F28-456E-B367-98F18F2BC27A}">
      <dgm:prSet phldrT="[Text]"/>
      <dgm:spPr/>
      <dgm:t>
        <a:bodyPr/>
        <a:lstStyle/>
        <a:p>
          <a:r>
            <a:rPr lang="en-GB" dirty="0">
              <a:hlinkClick xmlns:r="http://schemas.openxmlformats.org/officeDocument/2006/relationships" r:id="rId1" action="ppaction://hlinksldjump"/>
            </a:rPr>
            <a:t>Keep quiet and take the pins off later </a:t>
          </a:r>
          <a:endParaRPr lang="en-GB" dirty="0"/>
        </a:p>
      </dgm:t>
    </dgm:pt>
    <dgm:pt modelId="{91D45F2E-20DA-4175-A829-BBDD8953EB3E}" type="parTrans" cxnId="{3C2EB454-58A1-4B5F-9DDD-41E6E5A6CCBB}">
      <dgm:prSet/>
      <dgm:spPr/>
      <dgm:t>
        <a:bodyPr/>
        <a:lstStyle/>
        <a:p>
          <a:endParaRPr lang="en-GB"/>
        </a:p>
      </dgm:t>
    </dgm:pt>
    <dgm:pt modelId="{82A84B35-020C-4799-B2DE-2823C867F091}" type="sibTrans" cxnId="{3C2EB454-58A1-4B5F-9DDD-41E6E5A6CCBB}">
      <dgm:prSet/>
      <dgm:spPr/>
      <dgm:t>
        <a:bodyPr/>
        <a:lstStyle/>
        <a:p>
          <a:endParaRPr lang="en-GB"/>
        </a:p>
      </dgm:t>
    </dgm:pt>
    <dgm:pt modelId="{EB3FF43D-E20E-49B8-9536-770142E6570E}">
      <dgm:prSet phldrT="[Text]"/>
      <dgm:spPr/>
      <dgm:t>
        <a:bodyPr/>
        <a:lstStyle/>
        <a:p>
          <a:r>
            <a:rPr lang="en-GB" dirty="0">
              <a:hlinkClick xmlns:r="http://schemas.openxmlformats.org/officeDocument/2006/relationships" r:id="rId2" action="ppaction://hlinksldjump"/>
            </a:rPr>
            <a:t>Stand up for himself </a:t>
          </a:r>
          <a:endParaRPr lang="en-GB" dirty="0"/>
        </a:p>
      </dgm:t>
    </dgm:pt>
    <dgm:pt modelId="{6B12FD74-55E2-42F0-85AE-5CE07838D0FA}" type="parTrans" cxnId="{7D5CD412-9163-4064-9A42-2A8436F82D2E}">
      <dgm:prSet/>
      <dgm:spPr/>
      <dgm:t>
        <a:bodyPr/>
        <a:lstStyle/>
        <a:p>
          <a:endParaRPr lang="en-GB"/>
        </a:p>
      </dgm:t>
    </dgm:pt>
    <dgm:pt modelId="{54E49647-40E5-4C35-9157-128809C567F8}" type="sibTrans" cxnId="{7D5CD412-9163-4064-9A42-2A8436F82D2E}">
      <dgm:prSet/>
      <dgm:spPr/>
      <dgm:t>
        <a:bodyPr/>
        <a:lstStyle/>
        <a:p>
          <a:endParaRPr lang="en-GB"/>
        </a:p>
      </dgm:t>
    </dgm:pt>
    <dgm:pt modelId="{CED72B39-18C7-4EBC-A6ED-87B5CA3ADCBE}" type="pres">
      <dgm:prSet presAssocID="{6D04B068-F3A5-4336-8796-AF107F87027A}" presName="cycle" presStyleCnt="0">
        <dgm:presLayoutVars>
          <dgm:dir/>
          <dgm:resizeHandles val="exact"/>
        </dgm:presLayoutVars>
      </dgm:prSet>
      <dgm:spPr/>
    </dgm:pt>
    <dgm:pt modelId="{CF5C4EFC-7367-4DCF-9771-96D32D87937D}" type="pres">
      <dgm:prSet presAssocID="{063ECDF6-0F28-456E-B367-98F18F2BC27A}" presName="arrow" presStyleLbl="node1" presStyleIdx="0" presStyleCnt="2">
        <dgm:presLayoutVars>
          <dgm:bulletEnabled val="1"/>
        </dgm:presLayoutVars>
      </dgm:prSet>
      <dgm:spPr/>
    </dgm:pt>
    <dgm:pt modelId="{B5B2E9B9-BB79-4A10-85E4-E113ACAE44CD}" type="pres">
      <dgm:prSet presAssocID="{EB3FF43D-E20E-49B8-9536-770142E6570E}" presName="arrow" presStyleLbl="node1" presStyleIdx="1" presStyleCnt="2">
        <dgm:presLayoutVars>
          <dgm:bulletEnabled val="1"/>
        </dgm:presLayoutVars>
      </dgm:prSet>
      <dgm:spPr/>
    </dgm:pt>
  </dgm:ptLst>
  <dgm:cxnLst>
    <dgm:cxn modelId="{7D5CD412-9163-4064-9A42-2A8436F82D2E}" srcId="{6D04B068-F3A5-4336-8796-AF107F87027A}" destId="{EB3FF43D-E20E-49B8-9536-770142E6570E}" srcOrd="1" destOrd="0" parTransId="{6B12FD74-55E2-42F0-85AE-5CE07838D0FA}" sibTransId="{54E49647-40E5-4C35-9157-128809C567F8}"/>
    <dgm:cxn modelId="{66F16528-E97D-45AE-92B0-42CB2005A1FB}" type="presOf" srcId="{6D04B068-F3A5-4336-8796-AF107F87027A}" destId="{CED72B39-18C7-4EBC-A6ED-87B5CA3ADCBE}" srcOrd="0" destOrd="0" presId="urn:microsoft.com/office/officeart/2005/8/layout/arrow1"/>
    <dgm:cxn modelId="{3C2EB454-58A1-4B5F-9DDD-41E6E5A6CCBB}" srcId="{6D04B068-F3A5-4336-8796-AF107F87027A}" destId="{063ECDF6-0F28-456E-B367-98F18F2BC27A}" srcOrd="0" destOrd="0" parTransId="{91D45F2E-20DA-4175-A829-BBDD8953EB3E}" sibTransId="{82A84B35-020C-4799-B2DE-2823C867F091}"/>
    <dgm:cxn modelId="{ED913384-C0A8-4AF5-BE91-C964CC959CF5}" type="presOf" srcId="{EB3FF43D-E20E-49B8-9536-770142E6570E}" destId="{B5B2E9B9-BB79-4A10-85E4-E113ACAE44CD}" srcOrd="0" destOrd="0" presId="urn:microsoft.com/office/officeart/2005/8/layout/arrow1"/>
    <dgm:cxn modelId="{46457D95-F5BF-41AE-B928-AB7612C94C3B}" type="presOf" srcId="{063ECDF6-0F28-456E-B367-98F18F2BC27A}" destId="{CF5C4EFC-7367-4DCF-9771-96D32D87937D}" srcOrd="0" destOrd="0" presId="urn:microsoft.com/office/officeart/2005/8/layout/arrow1"/>
    <dgm:cxn modelId="{F038634C-D7B7-4FF3-A65A-874D5DE454A1}" type="presParOf" srcId="{CED72B39-18C7-4EBC-A6ED-87B5CA3ADCBE}" destId="{CF5C4EFC-7367-4DCF-9771-96D32D87937D}" srcOrd="0" destOrd="0" presId="urn:microsoft.com/office/officeart/2005/8/layout/arrow1"/>
    <dgm:cxn modelId="{8F67ECAC-B12F-4628-8808-5815A4A9CDEC}" type="presParOf" srcId="{CED72B39-18C7-4EBC-A6ED-87B5CA3ADCBE}" destId="{B5B2E9B9-BB79-4A10-85E4-E113ACAE44CD}"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5235C09-9B33-4590-AFF5-955F9F2B4559}" type="doc">
      <dgm:prSet loTypeId="urn:microsoft.com/office/officeart/2005/8/layout/arrow1" loCatId="process" qsTypeId="urn:microsoft.com/office/officeart/2005/8/quickstyle/simple1" qsCatId="simple" csTypeId="urn:microsoft.com/office/officeart/2005/8/colors/accent4_2" csCatId="accent4" phldr="1"/>
      <dgm:spPr/>
      <dgm:t>
        <a:bodyPr/>
        <a:lstStyle/>
        <a:p>
          <a:endParaRPr lang="en-GB"/>
        </a:p>
      </dgm:t>
    </dgm:pt>
    <dgm:pt modelId="{41851EA4-9D8C-40C2-BAD2-05F07291F631}">
      <dgm:prSet phldrT="[Text]"/>
      <dgm:spPr/>
      <dgm:t>
        <a:bodyPr/>
        <a:lstStyle/>
        <a:p>
          <a:r>
            <a:rPr lang="en-GB" dirty="0">
              <a:hlinkClick xmlns:r="http://schemas.openxmlformats.org/officeDocument/2006/relationships" r:id="rId1" action="ppaction://hlinksldjump"/>
            </a:rPr>
            <a:t>Take the pins off </a:t>
          </a:r>
          <a:endParaRPr lang="en-GB" dirty="0"/>
        </a:p>
      </dgm:t>
    </dgm:pt>
    <dgm:pt modelId="{6372EF41-4C59-40A0-9030-C55DC1BD2E6C}" type="parTrans" cxnId="{9F0C6A05-D676-4117-B65D-D31A5A180583}">
      <dgm:prSet/>
      <dgm:spPr/>
      <dgm:t>
        <a:bodyPr/>
        <a:lstStyle/>
        <a:p>
          <a:endParaRPr lang="en-GB"/>
        </a:p>
      </dgm:t>
    </dgm:pt>
    <dgm:pt modelId="{DA327753-9A7B-4E13-9E6D-E9DAAA36FC3F}" type="sibTrans" cxnId="{9F0C6A05-D676-4117-B65D-D31A5A180583}">
      <dgm:prSet/>
      <dgm:spPr/>
      <dgm:t>
        <a:bodyPr/>
        <a:lstStyle/>
        <a:p>
          <a:endParaRPr lang="en-GB"/>
        </a:p>
      </dgm:t>
    </dgm:pt>
    <dgm:pt modelId="{41044AAB-1D2E-43E2-9643-26C576AC8A9F}">
      <dgm:prSet phldrT="[Text]"/>
      <dgm:spPr/>
      <dgm:t>
        <a:bodyPr/>
        <a:lstStyle/>
        <a:p>
          <a:r>
            <a:rPr lang="en-GB" dirty="0">
              <a:hlinkClick xmlns:r="http://schemas.openxmlformats.org/officeDocument/2006/relationships" r:id="rId2" action="ppaction://hlinksldjump"/>
            </a:rPr>
            <a:t>Arrange a meeting with his personal tutor </a:t>
          </a:r>
          <a:endParaRPr lang="en-GB" dirty="0"/>
        </a:p>
      </dgm:t>
    </dgm:pt>
    <dgm:pt modelId="{AF09E881-17AC-4642-A7B7-807B63EB32C8}" type="parTrans" cxnId="{00818A79-655C-465A-BB49-2846AE08ABC7}">
      <dgm:prSet/>
      <dgm:spPr/>
      <dgm:t>
        <a:bodyPr/>
        <a:lstStyle/>
        <a:p>
          <a:endParaRPr lang="en-GB"/>
        </a:p>
      </dgm:t>
    </dgm:pt>
    <dgm:pt modelId="{6C188635-F98B-4CD9-8B95-52803A0F4AF9}" type="sibTrans" cxnId="{00818A79-655C-465A-BB49-2846AE08ABC7}">
      <dgm:prSet/>
      <dgm:spPr/>
      <dgm:t>
        <a:bodyPr/>
        <a:lstStyle/>
        <a:p>
          <a:endParaRPr lang="en-GB"/>
        </a:p>
      </dgm:t>
    </dgm:pt>
    <dgm:pt modelId="{ADF20A19-F006-4767-91F8-065405445971}" type="pres">
      <dgm:prSet presAssocID="{F5235C09-9B33-4590-AFF5-955F9F2B4559}" presName="cycle" presStyleCnt="0">
        <dgm:presLayoutVars>
          <dgm:dir/>
          <dgm:resizeHandles val="exact"/>
        </dgm:presLayoutVars>
      </dgm:prSet>
      <dgm:spPr/>
    </dgm:pt>
    <dgm:pt modelId="{F52D16DD-7095-4CE4-B05B-49172914E0FA}" type="pres">
      <dgm:prSet presAssocID="{41851EA4-9D8C-40C2-BAD2-05F07291F631}" presName="arrow" presStyleLbl="node1" presStyleIdx="0" presStyleCnt="2">
        <dgm:presLayoutVars>
          <dgm:bulletEnabled val="1"/>
        </dgm:presLayoutVars>
      </dgm:prSet>
      <dgm:spPr/>
    </dgm:pt>
    <dgm:pt modelId="{85DD04AD-4FF9-4BF4-99BD-E0949A5E7B2B}" type="pres">
      <dgm:prSet presAssocID="{41044AAB-1D2E-43E2-9643-26C576AC8A9F}" presName="arrow" presStyleLbl="node1" presStyleIdx="1" presStyleCnt="2">
        <dgm:presLayoutVars>
          <dgm:bulletEnabled val="1"/>
        </dgm:presLayoutVars>
      </dgm:prSet>
      <dgm:spPr/>
    </dgm:pt>
  </dgm:ptLst>
  <dgm:cxnLst>
    <dgm:cxn modelId="{9F0C6A05-D676-4117-B65D-D31A5A180583}" srcId="{F5235C09-9B33-4590-AFF5-955F9F2B4559}" destId="{41851EA4-9D8C-40C2-BAD2-05F07291F631}" srcOrd="0" destOrd="0" parTransId="{6372EF41-4C59-40A0-9030-C55DC1BD2E6C}" sibTransId="{DA327753-9A7B-4E13-9E6D-E9DAAA36FC3F}"/>
    <dgm:cxn modelId="{E64DE751-6ADB-40F4-923E-212B24A08288}" type="presOf" srcId="{41044AAB-1D2E-43E2-9643-26C576AC8A9F}" destId="{85DD04AD-4FF9-4BF4-99BD-E0949A5E7B2B}" srcOrd="0" destOrd="0" presId="urn:microsoft.com/office/officeart/2005/8/layout/arrow1"/>
    <dgm:cxn modelId="{00818A79-655C-465A-BB49-2846AE08ABC7}" srcId="{F5235C09-9B33-4590-AFF5-955F9F2B4559}" destId="{41044AAB-1D2E-43E2-9643-26C576AC8A9F}" srcOrd="1" destOrd="0" parTransId="{AF09E881-17AC-4642-A7B7-807B63EB32C8}" sibTransId="{6C188635-F98B-4CD9-8B95-52803A0F4AF9}"/>
    <dgm:cxn modelId="{E4B7437D-136E-434B-843C-4B48A71F1C97}" type="presOf" srcId="{F5235C09-9B33-4590-AFF5-955F9F2B4559}" destId="{ADF20A19-F006-4767-91F8-065405445971}" srcOrd="0" destOrd="0" presId="urn:microsoft.com/office/officeart/2005/8/layout/arrow1"/>
    <dgm:cxn modelId="{5BFE1496-A224-4A84-9AFE-D241D9A72FF5}" type="presOf" srcId="{41851EA4-9D8C-40C2-BAD2-05F07291F631}" destId="{F52D16DD-7095-4CE4-B05B-49172914E0FA}" srcOrd="0" destOrd="0" presId="urn:microsoft.com/office/officeart/2005/8/layout/arrow1"/>
    <dgm:cxn modelId="{3130EF45-7FC9-4D62-A5B6-8787B6CA3610}" type="presParOf" srcId="{ADF20A19-F006-4767-91F8-065405445971}" destId="{F52D16DD-7095-4CE4-B05B-49172914E0FA}" srcOrd="0" destOrd="0" presId="urn:microsoft.com/office/officeart/2005/8/layout/arrow1"/>
    <dgm:cxn modelId="{3D9DFB65-8398-4C23-89D2-5F3FDBF712B2}" type="presParOf" srcId="{ADF20A19-F006-4767-91F8-065405445971}" destId="{85DD04AD-4FF9-4BF4-99BD-E0949A5E7B2B}"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5A198F8-9F9D-4E24-ACFC-1BB41E3E7333}" type="doc">
      <dgm:prSet loTypeId="urn:microsoft.com/office/officeart/2005/8/layout/arrow1" loCatId="process" qsTypeId="urn:microsoft.com/office/officeart/2005/8/quickstyle/simple1" qsCatId="simple" csTypeId="urn:microsoft.com/office/officeart/2005/8/colors/accent4_2" csCatId="accent4" phldr="1"/>
      <dgm:spPr/>
      <dgm:t>
        <a:bodyPr/>
        <a:lstStyle/>
        <a:p>
          <a:endParaRPr lang="en-GB"/>
        </a:p>
      </dgm:t>
    </dgm:pt>
    <dgm:pt modelId="{0A556DFC-A834-41A2-AE50-C7612AE162D3}">
      <dgm:prSet phldrT="[Text]"/>
      <dgm:spPr/>
      <dgm:t>
        <a:bodyPr/>
        <a:lstStyle/>
        <a:p>
          <a:r>
            <a:rPr lang="en-GB" dirty="0">
              <a:hlinkClick xmlns:r="http://schemas.openxmlformats.org/officeDocument/2006/relationships" r:id="rId1" action="ppaction://hlinksldjump"/>
            </a:rPr>
            <a:t>Go and sit with her </a:t>
          </a:r>
          <a:endParaRPr lang="en-GB" dirty="0"/>
        </a:p>
      </dgm:t>
    </dgm:pt>
    <dgm:pt modelId="{5BEDC914-DF6A-4E6B-8FF2-CBB26B98A7F3}" type="parTrans" cxnId="{A3C48D32-C1E7-4B31-9351-0884A27C09D1}">
      <dgm:prSet/>
      <dgm:spPr/>
      <dgm:t>
        <a:bodyPr/>
        <a:lstStyle/>
        <a:p>
          <a:endParaRPr lang="en-GB"/>
        </a:p>
      </dgm:t>
    </dgm:pt>
    <dgm:pt modelId="{5A1BA3BB-E394-4C09-B92D-EE08DA21F8B2}" type="sibTrans" cxnId="{A3C48D32-C1E7-4B31-9351-0884A27C09D1}">
      <dgm:prSet/>
      <dgm:spPr/>
      <dgm:t>
        <a:bodyPr/>
        <a:lstStyle/>
        <a:p>
          <a:endParaRPr lang="en-GB"/>
        </a:p>
      </dgm:t>
    </dgm:pt>
    <dgm:pt modelId="{2D623B5E-EA0D-40CA-9710-97D86E8745AF}">
      <dgm:prSet phldrT="[Text]"/>
      <dgm:spPr/>
      <dgm:t>
        <a:bodyPr/>
        <a:lstStyle/>
        <a:p>
          <a:r>
            <a:rPr lang="en-GB" dirty="0">
              <a:hlinkClick xmlns:r="http://schemas.openxmlformats.org/officeDocument/2006/relationships" r:id="rId2" action="ppaction://hlinksldjump"/>
            </a:rPr>
            <a:t>Wait until after class</a:t>
          </a:r>
          <a:endParaRPr lang="en-GB" dirty="0"/>
        </a:p>
      </dgm:t>
    </dgm:pt>
    <dgm:pt modelId="{CC296B9A-1468-4829-9148-A37323F34E5C}" type="parTrans" cxnId="{DFDA7EC2-0AE2-4D02-BD99-5F23508AC659}">
      <dgm:prSet/>
      <dgm:spPr/>
      <dgm:t>
        <a:bodyPr/>
        <a:lstStyle/>
        <a:p>
          <a:endParaRPr lang="en-GB"/>
        </a:p>
      </dgm:t>
    </dgm:pt>
    <dgm:pt modelId="{E2CFFC77-295F-4B55-9861-27E7F6930441}" type="sibTrans" cxnId="{DFDA7EC2-0AE2-4D02-BD99-5F23508AC659}">
      <dgm:prSet/>
      <dgm:spPr/>
      <dgm:t>
        <a:bodyPr/>
        <a:lstStyle/>
        <a:p>
          <a:endParaRPr lang="en-GB"/>
        </a:p>
      </dgm:t>
    </dgm:pt>
    <dgm:pt modelId="{DCD8DCFC-CF13-461D-AFEB-F96A56EFB7A7}" type="pres">
      <dgm:prSet presAssocID="{45A198F8-9F9D-4E24-ACFC-1BB41E3E7333}" presName="cycle" presStyleCnt="0">
        <dgm:presLayoutVars>
          <dgm:dir/>
          <dgm:resizeHandles val="exact"/>
        </dgm:presLayoutVars>
      </dgm:prSet>
      <dgm:spPr/>
    </dgm:pt>
    <dgm:pt modelId="{55C9D827-51C9-4A1B-B153-A3D540B548EF}" type="pres">
      <dgm:prSet presAssocID="{0A556DFC-A834-41A2-AE50-C7612AE162D3}" presName="arrow" presStyleLbl="node1" presStyleIdx="0" presStyleCnt="2" custRadScaleRad="101176" custRadScaleInc="-1058">
        <dgm:presLayoutVars>
          <dgm:bulletEnabled val="1"/>
        </dgm:presLayoutVars>
      </dgm:prSet>
      <dgm:spPr/>
    </dgm:pt>
    <dgm:pt modelId="{A1ED5D91-9476-4061-9535-9A790BC91C77}" type="pres">
      <dgm:prSet presAssocID="{2D623B5E-EA0D-40CA-9710-97D86E8745AF}" presName="arrow" presStyleLbl="node1" presStyleIdx="1" presStyleCnt="2">
        <dgm:presLayoutVars>
          <dgm:bulletEnabled val="1"/>
        </dgm:presLayoutVars>
      </dgm:prSet>
      <dgm:spPr/>
    </dgm:pt>
  </dgm:ptLst>
  <dgm:cxnLst>
    <dgm:cxn modelId="{E2E15409-DEE5-4EB1-A474-5A2B89132A07}" type="presOf" srcId="{2D623B5E-EA0D-40CA-9710-97D86E8745AF}" destId="{A1ED5D91-9476-4061-9535-9A790BC91C77}" srcOrd="0" destOrd="0" presId="urn:microsoft.com/office/officeart/2005/8/layout/arrow1"/>
    <dgm:cxn modelId="{A3C48D32-C1E7-4B31-9351-0884A27C09D1}" srcId="{45A198F8-9F9D-4E24-ACFC-1BB41E3E7333}" destId="{0A556DFC-A834-41A2-AE50-C7612AE162D3}" srcOrd="0" destOrd="0" parTransId="{5BEDC914-DF6A-4E6B-8FF2-CBB26B98A7F3}" sibTransId="{5A1BA3BB-E394-4C09-B92D-EE08DA21F8B2}"/>
    <dgm:cxn modelId="{C594718A-E6B7-49C2-840E-90BD9503686B}" type="presOf" srcId="{45A198F8-9F9D-4E24-ACFC-1BB41E3E7333}" destId="{DCD8DCFC-CF13-461D-AFEB-F96A56EFB7A7}" srcOrd="0" destOrd="0" presId="urn:microsoft.com/office/officeart/2005/8/layout/arrow1"/>
    <dgm:cxn modelId="{AF363A9C-D33D-4900-BDA9-66479927A303}" type="presOf" srcId="{0A556DFC-A834-41A2-AE50-C7612AE162D3}" destId="{55C9D827-51C9-4A1B-B153-A3D540B548EF}" srcOrd="0" destOrd="0" presId="urn:microsoft.com/office/officeart/2005/8/layout/arrow1"/>
    <dgm:cxn modelId="{DFDA7EC2-0AE2-4D02-BD99-5F23508AC659}" srcId="{45A198F8-9F9D-4E24-ACFC-1BB41E3E7333}" destId="{2D623B5E-EA0D-40CA-9710-97D86E8745AF}" srcOrd="1" destOrd="0" parTransId="{CC296B9A-1468-4829-9148-A37323F34E5C}" sibTransId="{E2CFFC77-295F-4B55-9861-27E7F6930441}"/>
    <dgm:cxn modelId="{4E109E92-9EA4-482A-9E18-95BBEEBCCA4A}" type="presParOf" srcId="{DCD8DCFC-CF13-461D-AFEB-F96A56EFB7A7}" destId="{55C9D827-51C9-4A1B-B153-A3D540B548EF}" srcOrd="0" destOrd="0" presId="urn:microsoft.com/office/officeart/2005/8/layout/arrow1"/>
    <dgm:cxn modelId="{F99FBD59-E3A7-47E2-A1C8-7A0E6E66345B}" type="presParOf" srcId="{DCD8DCFC-CF13-461D-AFEB-F96A56EFB7A7}" destId="{A1ED5D91-9476-4061-9535-9A790BC91C77}"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5A74AB3-15C0-4BD0-A6F9-AE71C4AE486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F2A9A5A1-AC9F-4C10-A7EA-F761661A4F20}">
      <dgm:prSet phldrT="[Text]"/>
      <dgm:spPr>
        <a:solidFill>
          <a:schemeClr val="tx2">
            <a:lumMod val="50000"/>
          </a:schemeClr>
        </a:solidFill>
      </dgm:spPr>
      <dgm:t>
        <a:bodyPr/>
        <a:lstStyle/>
        <a:p>
          <a:r>
            <a:rPr lang="en-GB" dirty="0">
              <a:hlinkClick xmlns:r="http://schemas.openxmlformats.org/officeDocument/2006/relationships" r:id="rId1" action="ppaction://hlinksldjump"/>
            </a:rPr>
            <a:t>Social bullying</a:t>
          </a:r>
          <a:endParaRPr lang="en-GB" dirty="0"/>
        </a:p>
      </dgm:t>
    </dgm:pt>
    <dgm:pt modelId="{5F715087-0304-4EFC-91D1-F9E8CB9B5238}" type="parTrans" cxnId="{57AC4CF8-3C2E-4CEC-A5F1-3EC95E70C5F5}">
      <dgm:prSet/>
      <dgm:spPr/>
      <dgm:t>
        <a:bodyPr/>
        <a:lstStyle/>
        <a:p>
          <a:endParaRPr lang="en-GB"/>
        </a:p>
      </dgm:t>
    </dgm:pt>
    <dgm:pt modelId="{B4877E08-FC22-48CC-A546-206825C2510F}" type="sibTrans" cxnId="{57AC4CF8-3C2E-4CEC-A5F1-3EC95E70C5F5}">
      <dgm:prSet/>
      <dgm:spPr/>
      <dgm:t>
        <a:bodyPr/>
        <a:lstStyle/>
        <a:p>
          <a:endParaRPr lang="en-GB"/>
        </a:p>
      </dgm:t>
    </dgm:pt>
    <dgm:pt modelId="{C6A5FE21-1328-4E0F-A423-2B383C8D6DCD}">
      <dgm:prSet phldrT="[Text]"/>
      <dgm:spPr/>
      <dgm:t>
        <a:bodyPr/>
        <a:lstStyle/>
        <a:p>
          <a:r>
            <a:rPr lang="en-GB" dirty="0">
              <a:hlinkClick xmlns:r="http://schemas.openxmlformats.org/officeDocument/2006/relationships" r:id="rId2" action="ppaction://hlinksldjump"/>
            </a:rPr>
            <a:t>Verbal bullying</a:t>
          </a:r>
          <a:endParaRPr lang="en-GB" dirty="0"/>
        </a:p>
      </dgm:t>
    </dgm:pt>
    <dgm:pt modelId="{5AE0B595-0E79-49C7-AF38-49020F7CE607}" type="parTrans" cxnId="{34A9C3C4-6855-42FD-B9C4-177CEC382D6E}">
      <dgm:prSet/>
      <dgm:spPr/>
      <dgm:t>
        <a:bodyPr/>
        <a:lstStyle/>
        <a:p>
          <a:endParaRPr lang="en-GB"/>
        </a:p>
      </dgm:t>
    </dgm:pt>
    <dgm:pt modelId="{D8105D20-84FE-4C8C-B15E-B4A88634503F}" type="sibTrans" cxnId="{34A9C3C4-6855-42FD-B9C4-177CEC382D6E}">
      <dgm:prSet/>
      <dgm:spPr/>
      <dgm:t>
        <a:bodyPr/>
        <a:lstStyle/>
        <a:p>
          <a:endParaRPr lang="en-GB"/>
        </a:p>
      </dgm:t>
    </dgm:pt>
    <dgm:pt modelId="{B3F8FAA7-E940-4A3F-9D4B-36CED74A8F2C}">
      <dgm:prSet phldrT="[Text]"/>
      <dgm:spPr>
        <a:solidFill>
          <a:srgbClr val="FFFF00"/>
        </a:solidFill>
      </dgm:spPr>
      <dgm:t>
        <a:bodyPr/>
        <a:lstStyle/>
        <a:p>
          <a:r>
            <a:rPr lang="en-GB" dirty="0">
              <a:hlinkClick xmlns:r="http://schemas.openxmlformats.org/officeDocument/2006/relationships" r:id="rId2" action="ppaction://hlinksldjump"/>
            </a:rPr>
            <a:t>Cyber bullying</a:t>
          </a:r>
          <a:endParaRPr lang="en-GB" dirty="0"/>
        </a:p>
      </dgm:t>
    </dgm:pt>
    <dgm:pt modelId="{1F35C4BB-699C-46EC-A59F-971D88FC6938}" type="parTrans" cxnId="{A92181D4-6705-47BC-B6AA-0BA1F42A5F29}">
      <dgm:prSet/>
      <dgm:spPr/>
      <dgm:t>
        <a:bodyPr/>
        <a:lstStyle/>
        <a:p>
          <a:endParaRPr lang="en-GB"/>
        </a:p>
      </dgm:t>
    </dgm:pt>
    <dgm:pt modelId="{6971720D-CE9B-4CBD-BEAA-E6B88E9AF98E}" type="sibTrans" cxnId="{A92181D4-6705-47BC-B6AA-0BA1F42A5F29}">
      <dgm:prSet/>
      <dgm:spPr/>
      <dgm:t>
        <a:bodyPr/>
        <a:lstStyle/>
        <a:p>
          <a:endParaRPr lang="en-GB"/>
        </a:p>
      </dgm:t>
    </dgm:pt>
    <dgm:pt modelId="{CA924AD7-C4CD-4415-8338-C25FDD9E653B}">
      <dgm:prSet phldrT="[Text]"/>
      <dgm:spPr>
        <a:solidFill>
          <a:schemeClr val="accent2"/>
        </a:solidFill>
      </dgm:spPr>
      <dgm:t>
        <a:bodyPr/>
        <a:lstStyle/>
        <a:p>
          <a:r>
            <a:rPr lang="en-GB" dirty="0">
              <a:hlinkClick xmlns:r="http://schemas.openxmlformats.org/officeDocument/2006/relationships" r:id="rId2" action="ppaction://hlinksldjump"/>
            </a:rPr>
            <a:t>Physical bullying </a:t>
          </a:r>
          <a:endParaRPr lang="en-GB" dirty="0"/>
        </a:p>
      </dgm:t>
    </dgm:pt>
    <dgm:pt modelId="{4A9BBACF-C2EE-4C20-897B-5D92CCCB171E}" type="sibTrans" cxnId="{D4B8CB8B-B343-4E4C-8D91-43C9D82361CA}">
      <dgm:prSet/>
      <dgm:spPr/>
      <dgm:t>
        <a:bodyPr/>
        <a:lstStyle/>
        <a:p>
          <a:endParaRPr lang="en-GB"/>
        </a:p>
      </dgm:t>
    </dgm:pt>
    <dgm:pt modelId="{9D328FD0-C796-4819-B5D3-FAF87645FC1A}" type="parTrans" cxnId="{D4B8CB8B-B343-4E4C-8D91-43C9D82361CA}">
      <dgm:prSet/>
      <dgm:spPr/>
      <dgm:t>
        <a:bodyPr/>
        <a:lstStyle/>
        <a:p>
          <a:endParaRPr lang="en-GB"/>
        </a:p>
      </dgm:t>
    </dgm:pt>
    <dgm:pt modelId="{79E73094-27D0-45EF-91D0-C0C48541D353}" type="pres">
      <dgm:prSet presAssocID="{A5A74AB3-15C0-4BD0-A6F9-AE71C4AE4860}" presName="diagram" presStyleCnt="0">
        <dgm:presLayoutVars>
          <dgm:dir/>
          <dgm:resizeHandles val="exact"/>
        </dgm:presLayoutVars>
      </dgm:prSet>
      <dgm:spPr/>
    </dgm:pt>
    <dgm:pt modelId="{D1805B88-7EA9-4C7B-811F-8565F80D599E}" type="pres">
      <dgm:prSet presAssocID="{F2A9A5A1-AC9F-4C10-A7EA-F761661A4F20}" presName="node" presStyleLbl="node1" presStyleIdx="0" presStyleCnt="4">
        <dgm:presLayoutVars>
          <dgm:bulletEnabled val="1"/>
        </dgm:presLayoutVars>
      </dgm:prSet>
      <dgm:spPr/>
    </dgm:pt>
    <dgm:pt modelId="{1FF588E7-43F4-4E8F-AB4C-E312D212E4D2}" type="pres">
      <dgm:prSet presAssocID="{B4877E08-FC22-48CC-A546-206825C2510F}" presName="sibTrans" presStyleCnt="0"/>
      <dgm:spPr/>
    </dgm:pt>
    <dgm:pt modelId="{C7A1A84D-CE9F-404C-8CA3-420E2FF4A09E}" type="pres">
      <dgm:prSet presAssocID="{C6A5FE21-1328-4E0F-A423-2B383C8D6DCD}" presName="node" presStyleLbl="node1" presStyleIdx="1" presStyleCnt="4">
        <dgm:presLayoutVars>
          <dgm:bulletEnabled val="1"/>
        </dgm:presLayoutVars>
      </dgm:prSet>
      <dgm:spPr/>
    </dgm:pt>
    <dgm:pt modelId="{729A808E-671B-4F42-9D33-26394DA4C1C4}" type="pres">
      <dgm:prSet presAssocID="{D8105D20-84FE-4C8C-B15E-B4A88634503F}" presName="sibTrans" presStyleCnt="0"/>
      <dgm:spPr/>
    </dgm:pt>
    <dgm:pt modelId="{A9E3AAC4-BE11-47D9-BA6B-7B0D78678445}" type="pres">
      <dgm:prSet presAssocID="{B3F8FAA7-E940-4A3F-9D4B-36CED74A8F2C}" presName="node" presStyleLbl="node1" presStyleIdx="2" presStyleCnt="4">
        <dgm:presLayoutVars>
          <dgm:bulletEnabled val="1"/>
        </dgm:presLayoutVars>
      </dgm:prSet>
      <dgm:spPr/>
    </dgm:pt>
    <dgm:pt modelId="{8AF9244D-048F-4DB2-8CCA-FA0D9232CB53}" type="pres">
      <dgm:prSet presAssocID="{6971720D-CE9B-4CBD-BEAA-E6B88E9AF98E}" presName="sibTrans" presStyleCnt="0"/>
      <dgm:spPr/>
    </dgm:pt>
    <dgm:pt modelId="{443FB040-96C0-42AF-9B85-7FC062CBA5A5}" type="pres">
      <dgm:prSet presAssocID="{CA924AD7-C4CD-4415-8338-C25FDD9E653B}" presName="node" presStyleLbl="node1" presStyleIdx="3" presStyleCnt="4" custLinFactNeighborX="-396">
        <dgm:presLayoutVars>
          <dgm:bulletEnabled val="1"/>
        </dgm:presLayoutVars>
      </dgm:prSet>
      <dgm:spPr/>
    </dgm:pt>
  </dgm:ptLst>
  <dgm:cxnLst>
    <dgm:cxn modelId="{79E4A210-C372-4931-AC47-1E7C9A4E7263}" type="presOf" srcId="{C6A5FE21-1328-4E0F-A423-2B383C8D6DCD}" destId="{C7A1A84D-CE9F-404C-8CA3-420E2FF4A09E}" srcOrd="0" destOrd="0" presId="urn:microsoft.com/office/officeart/2005/8/layout/default"/>
    <dgm:cxn modelId="{B332953A-B431-4640-8326-A196170CB096}" type="presOf" srcId="{CA924AD7-C4CD-4415-8338-C25FDD9E653B}" destId="{443FB040-96C0-42AF-9B85-7FC062CBA5A5}" srcOrd="0" destOrd="0" presId="urn:microsoft.com/office/officeart/2005/8/layout/default"/>
    <dgm:cxn modelId="{2E59A571-F40E-429E-8FCF-6AEC174259E2}" type="presOf" srcId="{F2A9A5A1-AC9F-4C10-A7EA-F761661A4F20}" destId="{D1805B88-7EA9-4C7B-811F-8565F80D599E}" srcOrd="0" destOrd="0" presId="urn:microsoft.com/office/officeart/2005/8/layout/default"/>
    <dgm:cxn modelId="{79A76A83-80F8-4873-86A6-20AB14A5A05A}" type="presOf" srcId="{B3F8FAA7-E940-4A3F-9D4B-36CED74A8F2C}" destId="{A9E3AAC4-BE11-47D9-BA6B-7B0D78678445}" srcOrd="0" destOrd="0" presId="urn:microsoft.com/office/officeart/2005/8/layout/default"/>
    <dgm:cxn modelId="{D4B8CB8B-B343-4E4C-8D91-43C9D82361CA}" srcId="{A5A74AB3-15C0-4BD0-A6F9-AE71C4AE4860}" destId="{CA924AD7-C4CD-4415-8338-C25FDD9E653B}" srcOrd="3" destOrd="0" parTransId="{9D328FD0-C796-4819-B5D3-FAF87645FC1A}" sibTransId="{4A9BBACF-C2EE-4C20-897B-5D92CCCB171E}"/>
    <dgm:cxn modelId="{DA84DEBC-3575-46AF-AA5F-D84BE4672C63}" type="presOf" srcId="{A5A74AB3-15C0-4BD0-A6F9-AE71C4AE4860}" destId="{79E73094-27D0-45EF-91D0-C0C48541D353}" srcOrd="0" destOrd="0" presId="urn:microsoft.com/office/officeart/2005/8/layout/default"/>
    <dgm:cxn modelId="{34A9C3C4-6855-42FD-B9C4-177CEC382D6E}" srcId="{A5A74AB3-15C0-4BD0-A6F9-AE71C4AE4860}" destId="{C6A5FE21-1328-4E0F-A423-2B383C8D6DCD}" srcOrd="1" destOrd="0" parTransId="{5AE0B595-0E79-49C7-AF38-49020F7CE607}" sibTransId="{D8105D20-84FE-4C8C-B15E-B4A88634503F}"/>
    <dgm:cxn modelId="{A92181D4-6705-47BC-B6AA-0BA1F42A5F29}" srcId="{A5A74AB3-15C0-4BD0-A6F9-AE71C4AE4860}" destId="{B3F8FAA7-E940-4A3F-9D4B-36CED74A8F2C}" srcOrd="2" destOrd="0" parTransId="{1F35C4BB-699C-46EC-A59F-971D88FC6938}" sibTransId="{6971720D-CE9B-4CBD-BEAA-E6B88E9AF98E}"/>
    <dgm:cxn modelId="{57AC4CF8-3C2E-4CEC-A5F1-3EC95E70C5F5}" srcId="{A5A74AB3-15C0-4BD0-A6F9-AE71C4AE4860}" destId="{F2A9A5A1-AC9F-4C10-A7EA-F761661A4F20}" srcOrd="0" destOrd="0" parTransId="{5F715087-0304-4EFC-91D1-F9E8CB9B5238}" sibTransId="{B4877E08-FC22-48CC-A546-206825C2510F}"/>
    <dgm:cxn modelId="{BD346E76-F9C7-4244-B4A5-3813E33B8995}" type="presParOf" srcId="{79E73094-27D0-45EF-91D0-C0C48541D353}" destId="{D1805B88-7EA9-4C7B-811F-8565F80D599E}" srcOrd="0" destOrd="0" presId="urn:microsoft.com/office/officeart/2005/8/layout/default"/>
    <dgm:cxn modelId="{FEF5A7F2-0A99-4844-B54E-B9496E6636F5}" type="presParOf" srcId="{79E73094-27D0-45EF-91D0-C0C48541D353}" destId="{1FF588E7-43F4-4E8F-AB4C-E312D212E4D2}" srcOrd="1" destOrd="0" presId="urn:microsoft.com/office/officeart/2005/8/layout/default"/>
    <dgm:cxn modelId="{7DD7E13B-4AEA-43D8-958B-673D64E400C3}" type="presParOf" srcId="{79E73094-27D0-45EF-91D0-C0C48541D353}" destId="{C7A1A84D-CE9F-404C-8CA3-420E2FF4A09E}" srcOrd="2" destOrd="0" presId="urn:microsoft.com/office/officeart/2005/8/layout/default"/>
    <dgm:cxn modelId="{6231FCCC-1041-43DF-8A1C-D81E221FC8A2}" type="presParOf" srcId="{79E73094-27D0-45EF-91D0-C0C48541D353}" destId="{729A808E-671B-4F42-9D33-26394DA4C1C4}" srcOrd="3" destOrd="0" presId="urn:microsoft.com/office/officeart/2005/8/layout/default"/>
    <dgm:cxn modelId="{A9F16F8D-2EF1-4245-8775-7B4F5AAF6726}" type="presParOf" srcId="{79E73094-27D0-45EF-91D0-C0C48541D353}" destId="{A9E3AAC4-BE11-47D9-BA6B-7B0D78678445}" srcOrd="4" destOrd="0" presId="urn:microsoft.com/office/officeart/2005/8/layout/default"/>
    <dgm:cxn modelId="{F96AACF1-F847-4303-B748-68C1DF9D9FCE}" type="presParOf" srcId="{79E73094-27D0-45EF-91D0-C0C48541D353}" destId="{8AF9244D-048F-4DB2-8CCA-FA0D9232CB53}" srcOrd="5" destOrd="0" presId="urn:microsoft.com/office/officeart/2005/8/layout/default"/>
    <dgm:cxn modelId="{8C03A53E-2F98-4B6C-B5E3-F09391A56C5E}" type="presParOf" srcId="{79E73094-27D0-45EF-91D0-C0C48541D353}" destId="{443FB040-96C0-42AF-9B85-7FC062CBA5A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5A74AB3-15C0-4BD0-A6F9-AE71C4AE486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F2A9A5A1-AC9F-4C10-A7EA-F761661A4F20}">
      <dgm:prSet phldrT="[Text]"/>
      <dgm:spPr>
        <a:solidFill>
          <a:schemeClr val="tx2">
            <a:lumMod val="50000"/>
          </a:schemeClr>
        </a:solidFill>
      </dgm:spPr>
      <dgm:t>
        <a:bodyPr/>
        <a:lstStyle/>
        <a:p>
          <a:r>
            <a:rPr lang="en-GB" dirty="0">
              <a:hlinkClick xmlns:r="http://schemas.openxmlformats.org/officeDocument/2006/relationships" r:id="rId1" action="ppaction://hlinksldjump"/>
            </a:rPr>
            <a:t>Social bullying</a:t>
          </a:r>
          <a:endParaRPr lang="en-GB" dirty="0"/>
        </a:p>
      </dgm:t>
    </dgm:pt>
    <dgm:pt modelId="{5F715087-0304-4EFC-91D1-F9E8CB9B5238}" type="parTrans" cxnId="{57AC4CF8-3C2E-4CEC-A5F1-3EC95E70C5F5}">
      <dgm:prSet/>
      <dgm:spPr/>
      <dgm:t>
        <a:bodyPr/>
        <a:lstStyle/>
        <a:p>
          <a:endParaRPr lang="en-GB"/>
        </a:p>
      </dgm:t>
    </dgm:pt>
    <dgm:pt modelId="{B4877E08-FC22-48CC-A546-206825C2510F}" type="sibTrans" cxnId="{57AC4CF8-3C2E-4CEC-A5F1-3EC95E70C5F5}">
      <dgm:prSet/>
      <dgm:spPr/>
      <dgm:t>
        <a:bodyPr/>
        <a:lstStyle/>
        <a:p>
          <a:endParaRPr lang="en-GB"/>
        </a:p>
      </dgm:t>
    </dgm:pt>
    <dgm:pt modelId="{C6A5FE21-1328-4E0F-A423-2B383C8D6DCD}">
      <dgm:prSet phldrT="[Text]"/>
      <dgm:spPr/>
      <dgm:t>
        <a:bodyPr/>
        <a:lstStyle/>
        <a:p>
          <a:r>
            <a:rPr lang="en-GB" dirty="0">
              <a:hlinkClick xmlns:r="http://schemas.openxmlformats.org/officeDocument/2006/relationships" r:id="rId1" action="ppaction://hlinksldjump"/>
            </a:rPr>
            <a:t>Verbal bullying</a:t>
          </a:r>
          <a:endParaRPr lang="en-GB" dirty="0"/>
        </a:p>
      </dgm:t>
    </dgm:pt>
    <dgm:pt modelId="{5AE0B595-0E79-49C7-AF38-49020F7CE607}" type="parTrans" cxnId="{34A9C3C4-6855-42FD-B9C4-177CEC382D6E}">
      <dgm:prSet/>
      <dgm:spPr/>
      <dgm:t>
        <a:bodyPr/>
        <a:lstStyle/>
        <a:p>
          <a:endParaRPr lang="en-GB"/>
        </a:p>
      </dgm:t>
    </dgm:pt>
    <dgm:pt modelId="{D8105D20-84FE-4C8C-B15E-B4A88634503F}" type="sibTrans" cxnId="{34A9C3C4-6855-42FD-B9C4-177CEC382D6E}">
      <dgm:prSet/>
      <dgm:spPr/>
      <dgm:t>
        <a:bodyPr/>
        <a:lstStyle/>
        <a:p>
          <a:endParaRPr lang="en-GB"/>
        </a:p>
      </dgm:t>
    </dgm:pt>
    <dgm:pt modelId="{B3F8FAA7-E940-4A3F-9D4B-36CED74A8F2C}">
      <dgm:prSet phldrT="[Text]"/>
      <dgm:spPr>
        <a:solidFill>
          <a:srgbClr val="FFFF00"/>
        </a:solidFill>
      </dgm:spPr>
      <dgm:t>
        <a:bodyPr/>
        <a:lstStyle/>
        <a:p>
          <a:r>
            <a:rPr lang="en-GB" dirty="0">
              <a:hlinkClick xmlns:r="http://schemas.openxmlformats.org/officeDocument/2006/relationships" r:id="rId1" action="ppaction://hlinksldjump"/>
            </a:rPr>
            <a:t>Cyber bullying</a:t>
          </a:r>
          <a:endParaRPr lang="en-GB" dirty="0"/>
        </a:p>
      </dgm:t>
    </dgm:pt>
    <dgm:pt modelId="{1F35C4BB-699C-46EC-A59F-971D88FC6938}" type="parTrans" cxnId="{A92181D4-6705-47BC-B6AA-0BA1F42A5F29}">
      <dgm:prSet/>
      <dgm:spPr/>
      <dgm:t>
        <a:bodyPr/>
        <a:lstStyle/>
        <a:p>
          <a:endParaRPr lang="en-GB"/>
        </a:p>
      </dgm:t>
    </dgm:pt>
    <dgm:pt modelId="{6971720D-CE9B-4CBD-BEAA-E6B88E9AF98E}" type="sibTrans" cxnId="{A92181D4-6705-47BC-B6AA-0BA1F42A5F29}">
      <dgm:prSet/>
      <dgm:spPr/>
      <dgm:t>
        <a:bodyPr/>
        <a:lstStyle/>
        <a:p>
          <a:endParaRPr lang="en-GB"/>
        </a:p>
      </dgm:t>
    </dgm:pt>
    <dgm:pt modelId="{CA924AD7-C4CD-4415-8338-C25FDD9E653B}">
      <dgm:prSet phldrT="[Text]"/>
      <dgm:spPr>
        <a:solidFill>
          <a:schemeClr val="accent2"/>
        </a:solidFill>
      </dgm:spPr>
      <dgm:t>
        <a:bodyPr/>
        <a:lstStyle/>
        <a:p>
          <a:r>
            <a:rPr lang="en-GB" dirty="0">
              <a:hlinkClick xmlns:r="http://schemas.openxmlformats.org/officeDocument/2006/relationships" r:id="rId2" action="ppaction://hlinksldjump"/>
            </a:rPr>
            <a:t>Physical bullying </a:t>
          </a:r>
          <a:endParaRPr lang="en-GB" dirty="0"/>
        </a:p>
      </dgm:t>
    </dgm:pt>
    <dgm:pt modelId="{4A9BBACF-C2EE-4C20-897B-5D92CCCB171E}" type="sibTrans" cxnId="{D4B8CB8B-B343-4E4C-8D91-43C9D82361CA}">
      <dgm:prSet/>
      <dgm:spPr/>
      <dgm:t>
        <a:bodyPr/>
        <a:lstStyle/>
        <a:p>
          <a:endParaRPr lang="en-GB"/>
        </a:p>
      </dgm:t>
    </dgm:pt>
    <dgm:pt modelId="{9D328FD0-C796-4819-B5D3-FAF87645FC1A}" type="parTrans" cxnId="{D4B8CB8B-B343-4E4C-8D91-43C9D82361CA}">
      <dgm:prSet/>
      <dgm:spPr/>
      <dgm:t>
        <a:bodyPr/>
        <a:lstStyle/>
        <a:p>
          <a:endParaRPr lang="en-GB"/>
        </a:p>
      </dgm:t>
    </dgm:pt>
    <dgm:pt modelId="{79E73094-27D0-45EF-91D0-C0C48541D353}" type="pres">
      <dgm:prSet presAssocID="{A5A74AB3-15C0-4BD0-A6F9-AE71C4AE4860}" presName="diagram" presStyleCnt="0">
        <dgm:presLayoutVars>
          <dgm:dir/>
          <dgm:resizeHandles val="exact"/>
        </dgm:presLayoutVars>
      </dgm:prSet>
      <dgm:spPr/>
    </dgm:pt>
    <dgm:pt modelId="{D1805B88-7EA9-4C7B-811F-8565F80D599E}" type="pres">
      <dgm:prSet presAssocID="{F2A9A5A1-AC9F-4C10-A7EA-F761661A4F20}" presName="node" presStyleLbl="node1" presStyleIdx="0" presStyleCnt="4">
        <dgm:presLayoutVars>
          <dgm:bulletEnabled val="1"/>
        </dgm:presLayoutVars>
      </dgm:prSet>
      <dgm:spPr/>
    </dgm:pt>
    <dgm:pt modelId="{1FF588E7-43F4-4E8F-AB4C-E312D212E4D2}" type="pres">
      <dgm:prSet presAssocID="{B4877E08-FC22-48CC-A546-206825C2510F}" presName="sibTrans" presStyleCnt="0"/>
      <dgm:spPr/>
    </dgm:pt>
    <dgm:pt modelId="{C7A1A84D-CE9F-404C-8CA3-420E2FF4A09E}" type="pres">
      <dgm:prSet presAssocID="{C6A5FE21-1328-4E0F-A423-2B383C8D6DCD}" presName="node" presStyleLbl="node1" presStyleIdx="1" presStyleCnt="4">
        <dgm:presLayoutVars>
          <dgm:bulletEnabled val="1"/>
        </dgm:presLayoutVars>
      </dgm:prSet>
      <dgm:spPr/>
    </dgm:pt>
    <dgm:pt modelId="{729A808E-671B-4F42-9D33-26394DA4C1C4}" type="pres">
      <dgm:prSet presAssocID="{D8105D20-84FE-4C8C-B15E-B4A88634503F}" presName="sibTrans" presStyleCnt="0"/>
      <dgm:spPr/>
    </dgm:pt>
    <dgm:pt modelId="{A9E3AAC4-BE11-47D9-BA6B-7B0D78678445}" type="pres">
      <dgm:prSet presAssocID="{B3F8FAA7-E940-4A3F-9D4B-36CED74A8F2C}" presName="node" presStyleLbl="node1" presStyleIdx="2" presStyleCnt="4">
        <dgm:presLayoutVars>
          <dgm:bulletEnabled val="1"/>
        </dgm:presLayoutVars>
      </dgm:prSet>
      <dgm:spPr/>
    </dgm:pt>
    <dgm:pt modelId="{8AF9244D-048F-4DB2-8CCA-FA0D9232CB53}" type="pres">
      <dgm:prSet presAssocID="{6971720D-CE9B-4CBD-BEAA-E6B88E9AF98E}" presName="sibTrans" presStyleCnt="0"/>
      <dgm:spPr/>
    </dgm:pt>
    <dgm:pt modelId="{443FB040-96C0-42AF-9B85-7FC062CBA5A5}" type="pres">
      <dgm:prSet presAssocID="{CA924AD7-C4CD-4415-8338-C25FDD9E653B}" presName="node" presStyleLbl="node1" presStyleIdx="3" presStyleCnt="4">
        <dgm:presLayoutVars>
          <dgm:bulletEnabled val="1"/>
        </dgm:presLayoutVars>
      </dgm:prSet>
      <dgm:spPr/>
    </dgm:pt>
  </dgm:ptLst>
  <dgm:cxnLst>
    <dgm:cxn modelId="{79E4A210-C372-4931-AC47-1E7C9A4E7263}" type="presOf" srcId="{C6A5FE21-1328-4E0F-A423-2B383C8D6DCD}" destId="{C7A1A84D-CE9F-404C-8CA3-420E2FF4A09E}" srcOrd="0" destOrd="0" presId="urn:microsoft.com/office/officeart/2005/8/layout/default"/>
    <dgm:cxn modelId="{B332953A-B431-4640-8326-A196170CB096}" type="presOf" srcId="{CA924AD7-C4CD-4415-8338-C25FDD9E653B}" destId="{443FB040-96C0-42AF-9B85-7FC062CBA5A5}" srcOrd="0" destOrd="0" presId="urn:microsoft.com/office/officeart/2005/8/layout/default"/>
    <dgm:cxn modelId="{2E59A571-F40E-429E-8FCF-6AEC174259E2}" type="presOf" srcId="{F2A9A5A1-AC9F-4C10-A7EA-F761661A4F20}" destId="{D1805B88-7EA9-4C7B-811F-8565F80D599E}" srcOrd="0" destOrd="0" presId="urn:microsoft.com/office/officeart/2005/8/layout/default"/>
    <dgm:cxn modelId="{79A76A83-80F8-4873-86A6-20AB14A5A05A}" type="presOf" srcId="{B3F8FAA7-E940-4A3F-9D4B-36CED74A8F2C}" destId="{A9E3AAC4-BE11-47D9-BA6B-7B0D78678445}" srcOrd="0" destOrd="0" presId="urn:microsoft.com/office/officeart/2005/8/layout/default"/>
    <dgm:cxn modelId="{D4B8CB8B-B343-4E4C-8D91-43C9D82361CA}" srcId="{A5A74AB3-15C0-4BD0-A6F9-AE71C4AE4860}" destId="{CA924AD7-C4CD-4415-8338-C25FDD9E653B}" srcOrd="3" destOrd="0" parTransId="{9D328FD0-C796-4819-B5D3-FAF87645FC1A}" sibTransId="{4A9BBACF-C2EE-4C20-897B-5D92CCCB171E}"/>
    <dgm:cxn modelId="{DA84DEBC-3575-46AF-AA5F-D84BE4672C63}" type="presOf" srcId="{A5A74AB3-15C0-4BD0-A6F9-AE71C4AE4860}" destId="{79E73094-27D0-45EF-91D0-C0C48541D353}" srcOrd="0" destOrd="0" presId="urn:microsoft.com/office/officeart/2005/8/layout/default"/>
    <dgm:cxn modelId="{34A9C3C4-6855-42FD-B9C4-177CEC382D6E}" srcId="{A5A74AB3-15C0-4BD0-A6F9-AE71C4AE4860}" destId="{C6A5FE21-1328-4E0F-A423-2B383C8D6DCD}" srcOrd="1" destOrd="0" parTransId="{5AE0B595-0E79-49C7-AF38-49020F7CE607}" sibTransId="{D8105D20-84FE-4C8C-B15E-B4A88634503F}"/>
    <dgm:cxn modelId="{A92181D4-6705-47BC-B6AA-0BA1F42A5F29}" srcId="{A5A74AB3-15C0-4BD0-A6F9-AE71C4AE4860}" destId="{B3F8FAA7-E940-4A3F-9D4B-36CED74A8F2C}" srcOrd="2" destOrd="0" parTransId="{1F35C4BB-699C-46EC-A59F-971D88FC6938}" sibTransId="{6971720D-CE9B-4CBD-BEAA-E6B88E9AF98E}"/>
    <dgm:cxn modelId="{57AC4CF8-3C2E-4CEC-A5F1-3EC95E70C5F5}" srcId="{A5A74AB3-15C0-4BD0-A6F9-AE71C4AE4860}" destId="{F2A9A5A1-AC9F-4C10-A7EA-F761661A4F20}" srcOrd="0" destOrd="0" parTransId="{5F715087-0304-4EFC-91D1-F9E8CB9B5238}" sibTransId="{B4877E08-FC22-48CC-A546-206825C2510F}"/>
    <dgm:cxn modelId="{BD346E76-F9C7-4244-B4A5-3813E33B8995}" type="presParOf" srcId="{79E73094-27D0-45EF-91D0-C0C48541D353}" destId="{D1805B88-7EA9-4C7B-811F-8565F80D599E}" srcOrd="0" destOrd="0" presId="urn:microsoft.com/office/officeart/2005/8/layout/default"/>
    <dgm:cxn modelId="{FEF5A7F2-0A99-4844-B54E-B9496E6636F5}" type="presParOf" srcId="{79E73094-27D0-45EF-91D0-C0C48541D353}" destId="{1FF588E7-43F4-4E8F-AB4C-E312D212E4D2}" srcOrd="1" destOrd="0" presId="urn:microsoft.com/office/officeart/2005/8/layout/default"/>
    <dgm:cxn modelId="{7DD7E13B-4AEA-43D8-958B-673D64E400C3}" type="presParOf" srcId="{79E73094-27D0-45EF-91D0-C0C48541D353}" destId="{C7A1A84D-CE9F-404C-8CA3-420E2FF4A09E}" srcOrd="2" destOrd="0" presId="urn:microsoft.com/office/officeart/2005/8/layout/default"/>
    <dgm:cxn modelId="{6231FCCC-1041-43DF-8A1C-D81E221FC8A2}" type="presParOf" srcId="{79E73094-27D0-45EF-91D0-C0C48541D353}" destId="{729A808E-671B-4F42-9D33-26394DA4C1C4}" srcOrd="3" destOrd="0" presId="urn:microsoft.com/office/officeart/2005/8/layout/default"/>
    <dgm:cxn modelId="{A9F16F8D-2EF1-4245-8775-7B4F5AAF6726}" type="presParOf" srcId="{79E73094-27D0-45EF-91D0-C0C48541D353}" destId="{A9E3AAC4-BE11-47D9-BA6B-7B0D78678445}" srcOrd="4" destOrd="0" presId="urn:microsoft.com/office/officeart/2005/8/layout/default"/>
    <dgm:cxn modelId="{F96AACF1-F847-4303-B748-68C1DF9D9FCE}" type="presParOf" srcId="{79E73094-27D0-45EF-91D0-C0C48541D353}" destId="{8AF9244D-048F-4DB2-8CCA-FA0D9232CB53}" srcOrd="5" destOrd="0" presId="urn:microsoft.com/office/officeart/2005/8/layout/default"/>
    <dgm:cxn modelId="{8C03A53E-2F98-4B6C-B5E3-F09391A56C5E}" type="presParOf" srcId="{79E73094-27D0-45EF-91D0-C0C48541D353}" destId="{443FB040-96C0-42AF-9B85-7FC062CBA5A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5A74AB3-15C0-4BD0-A6F9-AE71C4AE486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F2A9A5A1-AC9F-4C10-A7EA-F761661A4F20}">
      <dgm:prSet phldrT="[Text]"/>
      <dgm:spPr>
        <a:solidFill>
          <a:schemeClr val="tx2">
            <a:lumMod val="50000"/>
          </a:schemeClr>
        </a:solidFill>
      </dgm:spPr>
      <dgm:t>
        <a:bodyPr/>
        <a:lstStyle/>
        <a:p>
          <a:r>
            <a:rPr lang="en-GB" dirty="0">
              <a:hlinkClick xmlns:r="http://schemas.openxmlformats.org/officeDocument/2006/relationships" r:id="rId1" action="ppaction://hlinksldjump"/>
            </a:rPr>
            <a:t>Social bullying</a:t>
          </a:r>
          <a:endParaRPr lang="en-GB" dirty="0"/>
        </a:p>
      </dgm:t>
    </dgm:pt>
    <dgm:pt modelId="{5F715087-0304-4EFC-91D1-F9E8CB9B5238}" type="parTrans" cxnId="{57AC4CF8-3C2E-4CEC-A5F1-3EC95E70C5F5}">
      <dgm:prSet/>
      <dgm:spPr/>
      <dgm:t>
        <a:bodyPr/>
        <a:lstStyle/>
        <a:p>
          <a:endParaRPr lang="en-GB"/>
        </a:p>
      </dgm:t>
    </dgm:pt>
    <dgm:pt modelId="{B4877E08-FC22-48CC-A546-206825C2510F}" type="sibTrans" cxnId="{57AC4CF8-3C2E-4CEC-A5F1-3EC95E70C5F5}">
      <dgm:prSet/>
      <dgm:spPr/>
      <dgm:t>
        <a:bodyPr/>
        <a:lstStyle/>
        <a:p>
          <a:endParaRPr lang="en-GB"/>
        </a:p>
      </dgm:t>
    </dgm:pt>
    <dgm:pt modelId="{C6A5FE21-1328-4E0F-A423-2B383C8D6DCD}">
      <dgm:prSet phldrT="[Text]"/>
      <dgm:spPr/>
      <dgm:t>
        <a:bodyPr/>
        <a:lstStyle/>
        <a:p>
          <a:r>
            <a:rPr lang="en-GB" dirty="0">
              <a:hlinkClick xmlns:r="http://schemas.openxmlformats.org/officeDocument/2006/relationships" r:id="rId1" action="ppaction://hlinksldjump"/>
            </a:rPr>
            <a:t>Verbal bullying</a:t>
          </a:r>
          <a:endParaRPr lang="en-GB" dirty="0"/>
        </a:p>
      </dgm:t>
    </dgm:pt>
    <dgm:pt modelId="{5AE0B595-0E79-49C7-AF38-49020F7CE607}" type="parTrans" cxnId="{34A9C3C4-6855-42FD-B9C4-177CEC382D6E}">
      <dgm:prSet/>
      <dgm:spPr/>
      <dgm:t>
        <a:bodyPr/>
        <a:lstStyle/>
        <a:p>
          <a:endParaRPr lang="en-GB"/>
        </a:p>
      </dgm:t>
    </dgm:pt>
    <dgm:pt modelId="{D8105D20-84FE-4C8C-B15E-B4A88634503F}" type="sibTrans" cxnId="{34A9C3C4-6855-42FD-B9C4-177CEC382D6E}">
      <dgm:prSet/>
      <dgm:spPr/>
      <dgm:t>
        <a:bodyPr/>
        <a:lstStyle/>
        <a:p>
          <a:endParaRPr lang="en-GB"/>
        </a:p>
      </dgm:t>
    </dgm:pt>
    <dgm:pt modelId="{B3F8FAA7-E940-4A3F-9D4B-36CED74A8F2C}">
      <dgm:prSet phldrT="[Text]"/>
      <dgm:spPr>
        <a:solidFill>
          <a:srgbClr val="FFFF00"/>
        </a:solidFill>
      </dgm:spPr>
      <dgm:t>
        <a:bodyPr/>
        <a:lstStyle/>
        <a:p>
          <a:r>
            <a:rPr lang="en-GB" dirty="0">
              <a:hlinkClick xmlns:r="http://schemas.openxmlformats.org/officeDocument/2006/relationships" r:id="rId2" action="ppaction://hlinksldjump"/>
            </a:rPr>
            <a:t>Cyber bullying</a:t>
          </a:r>
          <a:endParaRPr lang="en-GB" dirty="0"/>
        </a:p>
      </dgm:t>
    </dgm:pt>
    <dgm:pt modelId="{1F35C4BB-699C-46EC-A59F-971D88FC6938}" type="parTrans" cxnId="{A92181D4-6705-47BC-B6AA-0BA1F42A5F29}">
      <dgm:prSet/>
      <dgm:spPr/>
      <dgm:t>
        <a:bodyPr/>
        <a:lstStyle/>
        <a:p>
          <a:endParaRPr lang="en-GB"/>
        </a:p>
      </dgm:t>
    </dgm:pt>
    <dgm:pt modelId="{6971720D-CE9B-4CBD-BEAA-E6B88E9AF98E}" type="sibTrans" cxnId="{A92181D4-6705-47BC-B6AA-0BA1F42A5F29}">
      <dgm:prSet/>
      <dgm:spPr/>
      <dgm:t>
        <a:bodyPr/>
        <a:lstStyle/>
        <a:p>
          <a:endParaRPr lang="en-GB"/>
        </a:p>
      </dgm:t>
    </dgm:pt>
    <dgm:pt modelId="{CA924AD7-C4CD-4415-8338-C25FDD9E653B}">
      <dgm:prSet phldrT="[Text]"/>
      <dgm:spPr>
        <a:solidFill>
          <a:schemeClr val="accent2"/>
        </a:solidFill>
      </dgm:spPr>
      <dgm:t>
        <a:bodyPr/>
        <a:lstStyle/>
        <a:p>
          <a:r>
            <a:rPr lang="en-GB" dirty="0">
              <a:hlinkClick xmlns:r="http://schemas.openxmlformats.org/officeDocument/2006/relationships" r:id="rId1" action="ppaction://hlinksldjump"/>
            </a:rPr>
            <a:t>Physical bullying </a:t>
          </a:r>
          <a:endParaRPr lang="en-GB" dirty="0"/>
        </a:p>
      </dgm:t>
    </dgm:pt>
    <dgm:pt modelId="{4A9BBACF-C2EE-4C20-897B-5D92CCCB171E}" type="sibTrans" cxnId="{D4B8CB8B-B343-4E4C-8D91-43C9D82361CA}">
      <dgm:prSet/>
      <dgm:spPr/>
      <dgm:t>
        <a:bodyPr/>
        <a:lstStyle/>
        <a:p>
          <a:endParaRPr lang="en-GB"/>
        </a:p>
      </dgm:t>
    </dgm:pt>
    <dgm:pt modelId="{9D328FD0-C796-4819-B5D3-FAF87645FC1A}" type="parTrans" cxnId="{D4B8CB8B-B343-4E4C-8D91-43C9D82361CA}">
      <dgm:prSet/>
      <dgm:spPr/>
      <dgm:t>
        <a:bodyPr/>
        <a:lstStyle/>
        <a:p>
          <a:endParaRPr lang="en-GB"/>
        </a:p>
      </dgm:t>
    </dgm:pt>
    <dgm:pt modelId="{79E73094-27D0-45EF-91D0-C0C48541D353}" type="pres">
      <dgm:prSet presAssocID="{A5A74AB3-15C0-4BD0-A6F9-AE71C4AE4860}" presName="diagram" presStyleCnt="0">
        <dgm:presLayoutVars>
          <dgm:dir/>
          <dgm:resizeHandles val="exact"/>
        </dgm:presLayoutVars>
      </dgm:prSet>
      <dgm:spPr/>
    </dgm:pt>
    <dgm:pt modelId="{D1805B88-7EA9-4C7B-811F-8565F80D599E}" type="pres">
      <dgm:prSet presAssocID="{F2A9A5A1-AC9F-4C10-A7EA-F761661A4F20}" presName="node" presStyleLbl="node1" presStyleIdx="0" presStyleCnt="4">
        <dgm:presLayoutVars>
          <dgm:bulletEnabled val="1"/>
        </dgm:presLayoutVars>
      </dgm:prSet>
      <dgm:spPr/>
    </dgm:pt>
    <dgm:pt modelId="{1FF588E7-43F4-4E8F-AB4C-E312D212E4D2}" type="pres">
      <dgm:prSet presAssocID="{B4877E08-FC22-48CC-A546-206825C2510F}" presName="sibTrans" presStyleCnt="0"/>
      <dgm:spPr/>
    </dgm:pt>
    <dgm:pt modelId="{C7A1A84D-CE9F-404C-8CA3-420E2FF4A09E}" type="pres">
      <dgm:prSet presAssocID="{C6A5FE21-1328-4E0F-A423-2B383C8D6DCD}" presName="node" presStyleLbl="node1" presStyleIdx="1" presStyleCnt="4">
        <dgm:presLayoutVars>
          <dgm:bulletEnabled val="1"/>
        </dgm:presLayoutVars>
      </dgm:prSet>
      <dgm:spPr/>
    </dgm:pt>
    <dgm:pt modelId="{729A808E-671B-4F42-9D33-26394DA4C1C4}" type="pres">
      <dgm:prSet presAssocID="{D8105D20-84FE-4C8C-B15E-B4A88634503F}" presName="sibTrans" presStyleCnt="0"/>
      <dgm:spPr/>
    </dgm:pt>
    <dgm:pt modelId="{A9E3AAC4-BE11-47D9-BA6B-7B0D78678445}" type="pres">
      <dgm:prSet presAssocID="{B3F8FAA7-E940-4A3F-9D4B-36CED74A8F2C}" presName="node" presStyleLbl="node1" presStyleIdx="2" presStyleCnt="4">
        <dgm:presLayoutVars>
          <dgm:bulletEnabled val="1"/>
        </dgm:presLayoutVars>
      </dgm:prSet>
      <dgm:spPr/>
    </dgm:pt>
    <dgm:pt modelId="{8AF9244D-048F-4DB2-8CCA-FA0D9232CB53}" type="pres">
      <dgm:prSet presAssocID="{6971720D-CE9B-4CBD-BEAA-E6B88E9AF98E}" presName="sibTrans" presStyleCnt="0"/>
      <dgm:spPr/>
    </dgm:pt>
    <dgm:pt modelId="{443FB040-96C0-42AF-9B85-7FC062CBA5A5}" type="pres">
      <dgm:prSet presAssocID="{CA924AD7-C4CD-4415-8338-C25FDD9E653B}" presName="node" presStyleLbl="node1" presStyleIdx="3" presStyleCnt="4">
        <dgm:presLayoutVars>
          <dgm:bulletEnabled val="1"/>
        </dgm:presLayoutVars>
      </dgm:prSet>
      <dgm:spPr/>
    </dgm:pt>
  </dgm:ptLst>
  <dgm:cxnLst>
    <dgm:cxn modelId="{79E4A210-C372-4931-AC47-1E7C9A4E7263}" type="presOf" srcId="{C6A5FE21-1328-4E0F-A423-2B383C8D6DCD}" destId="{C7A1A84D-CE9F-404C-8CA3-420E2FF4A09E}" srcOrd="0" destOrd="0" presId="urn:microsoft.com/office/officeart/2005/8/layout/default"/>
    <dgm:cxn modelId="{B332953A-B431-4640-8326-A196170CB096}" type="presOf" srcId="{CA924AD7-C4CD-4415-8338-C25FDD9E653B}" destId="{443FB040-96C0-42AF-9B85-7FC062CBA5A5}" srcOrd="0" destOrd="0" presId="urn:microsoft.com/office/officeart/2005/8/layout/default"/>
    <dgm:cxn modelId="{2E59A571-F40E-429E-8FCF-6AEC174259E2}" type="presOf" srcId="{F2A9A5A1-AC9F-4C10-A7EA-F761661A4F20}" destId="{D1805B88-7EA9-4C7B-811F-8565F80D599E}" srcOrd="0" destOrd="0" presId="urn:microsoft.com/office/officeart/2005/8/layout/default"/>
    <dgm:cxn modelId="{79A76A83-80F8-4873-86A6-20AB14A5A05A}" type="presOf" srcId="{B3F8FAA7-E940-4A3F-9D4B-36CED74A8F2C}" destId="{A9E3AAC4-BE11-47D9-BA6B-7B0D78678445}" srcOrd="0" destOrd="0" presId="urn:microsoft.com/office/officeart/2005/8/layout/default"/>
    <dgm:cxn modelId="{D4B8CB8B-B343-4E4C-8D91-43C9D82361CA}" srcId="{A5A74AB3-15C0-4BD0-A6F9-AE71C4AE4860}" destId="{CA924AD7-C4CD-4415-8338-C25FDD9E653B}" srcOrd="3" destOrd="0" parTransId="{9D328FD0-C796-4819-B5D3-FAF87645FC1A}" sibTransId="{4A9BBACF-C2EE-4C20-897B-5D92CCCB171E}"/>
    <dgm:cxn modelId="{DA84DEBC-3575-46AF-AA5F-D84BE4672C63}" type="presOf" srcId="{A5A74AB3-15C0-4BD0-A6F9-AE71C4AE4860}" destId="{79E73094-27D0-45EF-91D0-C0C48541D353}" srcOrd="0" destOrd="0" presId="urn:microsoft.com/office/officeart/2005/8/layout/default"/>
    <dgm:cxn modelId="{34A9C3C4-6855-42FD-B9C4-177CEC382D6E}" srcId="{A5A74AB3-15C0-4BD0-A6F9-AE71C4AE4860}" destId="{C6A5FE21-1328-4E0F-A423-2B383C8D6DCD}" srcOrd="1" destOrd="0" parTransId="{5AE0B595-0E79-49C7-AF38-49020F7CE607}" sibTransId="{D8105D20-84FE-4C8C-B15E-B4A88634503F}"/>
    <dgm:cxn modelId="{A92181D4-6705-47BC-B6AA-0BA1F42A5F29}" srcId="{A5A74AB3-15C0-4BD0-A6F9-AE71C4AE4860}" destId="{B3F8FAA7-E940-4A3F-9D4B-36CED74A8F2C}" srcOrd="2" destOrd="0" parTransId="{1F35C4BB-699C-46EC-A59F-971D88FC6938}" sibTransId="{6971720D-CE9B-4CBD-BEAA-E6B88E9AF98E}"/>
    <dgm:cxn modelId="{57AC4CF8-3C2E-4CEC-A5F1-3EC95E70C5F5}" srcId="{A5A74AB3-15C0-4BD0-A6F9-AE71C4AE4860}" destId="{F2A9A5A1-AC9F-4C10-A7EA-F761661A4F20}" srcOrd="0" destOrd="0" parTransId="{5F715087-0304-4EFC-91D1-F9E8CB9B5238}" sibTransId="{B4877E08-FC22-48CC-A546-206825C2510F}"/>
    <dgm:cxn modelId="{BD346E76-F9C7-4244-B4A5-3813E33B8995}" type="presParOf" srcId="{79E73094-27D0-45EF-91D0-C0C48541D353}" destId="{D1805B88-7EA9-4C7B-811F-8565F80D599E}" srcOrd="0" destOrd="0" presId="urn:microsoft.com/office/officeart/2005/8/layout/default"/>
    <dgm:cxn modelId="{FEF5A7F2-0A99-4844-B54E-B9496E6636F5}" type="presParOf" srcId="{79E73094-27D0-45EF-91D0-C0C48541D353}" destId="{1FF588E7-43F4-4E8F-AB4C-E312D212E4D2}" srcOrd="1" destOrd="0" presId="urn:microsoft.com/office/officeart/2005/8/layout/default"/>
    <dgm:cxn modelId="{7DD7E13B-4AEA-43D8-958B-673D64E400C3}" type="presParOf" srcId="{79E73094-27D0-45EF-91D0-C0C48541D353}" destId="{C7A1A84D-CE9F-404C-8CA3-420E2FF4A09E}" srcOrd="2" destOrd="0" presId="urn:microsoft.com/office/officeart/2005/8/layout/default"/>
    <dgm:cxn modelId="{6231FCCC-1041-43DF-8A1C-D81E221FC8A2}" type="presParOf" srcId="{79E73094-27D0-45EF-91D0-C0C48541D353}" destId="{729A808E-671B-4F42-9D33-26394DA4C1C4}" srcOrd="3" destOrd="0" presId="urn:microsoft.com/office/officeart/2005/8/layout/default"/>
    <dgm:cxn modelId="{A9F16F8D-2EF1-4245-8775-7B4F5AAF6726}" type="presParOf" srcId="{79E73094-27D0-45EF-91D0-C0C48541D353}" destId="{A9E3AAC4-BE11-47D9-BA6B-7B0D78678445}" srcOrd="4" destOrd="0" presId="urn:microsoft.com/office/officeart/2005/8/layout/default"/>
    <dgm:cxn modelId="{F96AACF1-F847-4303-B748-68C1DF9D9FCE}" type="presParOf" srcId="{79E73094-27D0-45EF-91D0-C0C48541D353}" destId="{8AF9244D-048F-4DB2-8CCA-FA0D9232CB53}" srcOrd="5" destOrd="0" presId="urn:microsoft.com/office/officeart/2005/8/layout/default"/>
    <dgm:cxn modelId="{8C03A53E-2F98-4B6C-B5E3-F09391A56C5E}" type="presParOf" srcId="{79E73094-27D0-45EF-91D0-C0C48541D353}" destId="{443FB040-96C0-42AF-9B85-7FC062CBA5A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5A74AB3-15C0-4BD0-A6F9-AE71C4AE486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F2A9A5A1-AC9F-4C10-A7EA-F761661A4F20}">
      <dgm:prSet phldrT="[Text]"/>
      <dgm:spPr>
        <a:solidFill>
          <a:schemeClr val="tx2">
            <a:lumMod val="50000"/>
          </a:schemeClr>
        </a:solidFill>
      </dgm:spPr>
      <dgm:t>
        <a:bodyPr/>
        <a:lstStyle/>
        <a:p>
          <a:r>
            <a:rPr lang="en-GB" dirty="0">
              <a:hlinkClick xmlns:r="http://schemas.openxmlformats.org/officeDocument/2006/relationships" r:id="rId1" action="ppaction://hlinksldjump"/>
            </a:rPr>
            <a:t>Social bullying</a:t>
          </a:r>
          <a:endParaRPr lang="en-GB" dirty="0"/>
        </a:p>
      </dgm:t>
    </dgm:pt>
    <dgm:pt modelId="{5F715087-0304-4EFC-91D1-F9E8CB9B5238}" type="parTrans" cxnId="{57AC4CF8-3C2E-4CEC-A5F1-3EC95E70C5F5}">
      <dgm:prSet/>
      <dgm:spPr/>
      <dgm:t>
        <a:bodyPr/>
        <a:lstStyle/>
        <a:p>
          <a:endParaRPr lang="en-GB"/>
        </a:p>
      </dgm:t>
    </dgm:pt>
    <dgm:pt modelId="{B4877E08-FC22-48CC-A546-206825C2510F}" type="sibTrans" cxnId="{57AC4CF8-3C2E-4CEC-A5F1-3EC95E70C5F5}">
      <dgm:prSet/>
      <dgm:spPr/>
      <dgm:t>
        <a:bodyPr/>
        <a:lstStyle/>
        <a:p>
          <a:endParaRPr lang="en-GB"/>
        </a:p>
      </dgm:t>
    </dgm:pt>
    <dgm:pt modelId="{C6A5FE21-1328-4E0F-A423-2B383C8D6DCD}">
      <dgm:prSet phldrT="[Text]"/>
      <dgm:spPr/>
      <dgm:t>
        <a:bodyPr/>
        <a:lstStyle/>
        <a:p>
          <a:r>
            <a:rPr lang="en-GB" dirty="0">
              <a:hlinkClick xmlns:r="http://schemas.openxmlformats.org/officeDocument/2006/relationships" r:id="rId2" action="ppaction://hlinksldjump"/>
            </a:rPr>
            <a:t>Verbal bullying</a:t>
          </a:r>
          <a:endParaRPr lang="en-GB" dirty="0"/>
        </a:p>
      </dgm:t>
    </dgm:pt>
    <dgm:pt modelId="{5AE0B595-0E79-49C7-AF38-49020F7CE607}" type="parTrans" cxnId="{34A9C3C4-6855-42FD-B9C4-177CEC382D6E}">
      <dgm:prSet/>
      <dgm:spPr/>
      <dgm:t>
        <a:bodyPr/>
        <a:lstStyle/>
        <a:p>
          <a:endParaRPr lang="en-GB"/>
        </a:p>
      </dgm:t>
    </dgm:pt>
    <dgm:pt modelId="{D8105D20-84FE-4C8C-B15E-B4A88634503F}" type="sibTrans" cxnId="{34A9C3C4-6855-42FD-B9C4-177CEC382D6E}">
      <dgm:prSet/>
      <dgm:spPr/>
      <dgm:t>
        <a:bodyPr/>
        <a:lstStyle/>
        <a:p>
          <a:endParaRPr lang="en-GB"/>
        </a:p>
      </dgm:t>
    </dgm:pt>
    <dgm:pt modelId="{B3F8FAA7-E940-4A3F-9D4B-36CED74A8F2C}">
      <dgm:prSet phldrT="[Text]"/>
      <dgm:spPr>
        <a:solidFill>
          <a:srgbClr val="FFFF00"/>
        </a:solidFill>
      </dgm:spPr>
      <dgm:t>
        <a:bodyPr/>
        <a:lstStyle/>
        <a:p>
          <a:r>
            <a:rPr lang="en-GB" dirty="0">
              <a:hlinkClick xmlns:r="http://schemas.openxmlformats.org/officeDocument/2006/relationships" r:id="rId1" action="ppaction://hlinksldjump"/>
            </a:rPr>
            <a:t>Cyber bullying</a:t>
          </a:r>
          <a:endParaRPr lang="en-GB" dirty="0"/>
        </a:p>
      </dgm:t>
    </dgm:pt>
    <dgm:pt modelId="{1F35C4BB-699C-46EC-A59F-971D88FC6938}" type="parTrans" cxnId="{A92181D4-6705-47BC-B6AA-0BA1F42A5F29}">
      <dgm:prSet/>
      <dgm:spPr/>
      <dgm:t>
        <a:bodyPr/>
        <a:lstStyle/>
        <a:p>
          <a:endParaRPr lang="en-GB"/>
        </a:p>
      </dgm:t>
    </dgm:pt>
    <dgm:pt modelId="{6971720D-CE9B-4CBD-BEAA-E6B88E9AF98E}" type="sibTrans" cxnId="{A92181D4-6705-47BC-B6AA-0BA1F42A5F29}">
      <dgm:prSet/>
      <dgm:spPr/>
      <dgm:t>
        <a:bodyPr/>
        <a:lstStyle/>
        <a:p>
          <a:endParaRPr lang="en-GB"/>
        </a:p>
      </dgm:t>
    </dgm:pt>
    <dgm:pt modelId="{CA924AD7-C4CD-4415-8338-C25FDD9E653B}">
      <dgm:prSet phldrT="[Text]"/>
      <dgm:spPr>
        <a:solidFill>
          <a:schemeClr val="accent2"/>
        </a:solidFill>
      </dgm:spPr>
      <dgm:t>
        <a:bodyPr/>
        <a:lstStyle/>
        <a:p>
          <a:r>
            <a:rPr lang="en-GB" dirty="0">
              <a:hlinkClick xmlns:r="http://schemas.openxmlformats.org/officeDocument/2006/relationships" r:id="rId1" action="ppaction://hlinksldjump"/>
            </a:rPr>
            <a:t>Physical bullying </a:t>
          </a:r>
          <a:endParaRPr lang="en-GB" dirty="0"/>
        </a:p>
      </dgm:t>
    </dgm:pt>
    <dgm:pt modelId="{4A9BBACF-C2EE-4C20-897B-5D92CCCB171E}" type="sibTrans" cxnId="{D4B8CB8B-B343-4E4C-8D91-43C9D82361CA}">
      <dgm:prSet/>
      <dgm:spPr/>
      <dgm:t>
        <a:bodyPr/>
        <a:lstStyle/>
        <a:p>
          <a:endParaRPr lang="en-GB"/>
        </a:p>
      </dgm:t>
    </dgm:pt>
    <dgm:pt modelId="{9D328FD0-C796-4819-B5D3-FAF87645FC1A}" type="parTrans" cxnId="{D4B8CB8B-B343-4E4C-8D91-43C9D82361CA}">
      <dgm:prSet/>
      <dgm:spPr/>
      <dgm:t>
        <a:bodyPr/>
        <a:lstStyle/>
        <a:p>
          <a:endParaRPr lang="en-GB"/>
        </a:p>
      </dgm:t>
    </dgm:pt>
    <dgm:pt modelId="{79E73094-27D0-45EF-91D0-C0C48541D353}" type="pres">
      <dgm:prSet presAssocID="{A5A74AB3-15C0-4BD0-A6F9-AE71C4AE4860}" presName="diagram" presStyleCnt="0">
        <dgm:presLayoutVars>
          <dgm:dir/>
          <dgm:resizeHandles val="exact"/>
        </dgm:presLayoutVars>
      </dgm:prSet>
      <dgm:spPr/>
    </dgm:pt>
    <dgm:pt modelId="{D1805B88-7EA9-4C7B-811F-8565F80D599E}" type="pres">
      <dgm:prSet presAssocID="{F2A9A5A1-AC9F-4C10-A7EA-F761661A4F20}" presName="node" presStyleLbl="node1" presStyleIdx="0" presStyleCnt="4">
        <dgm:presLayoutVars>
          <dgm:bulletEnabled val="1"/>
        </dgm:presLayoutVars>
      </dgm:prSet>
      <dgm:spPr/>
    </dgm:pt>
    <dgm:pt modelId="{1FF588E7-43F4-4E8F-AB4C-E312D212E4D2}" type="pres">
      <dgm:prSet presAssocID="{B4877E08-FC22-48CC-A546-206825C2510F}" presName="sibTrans" presStyleCnt="0"/>
      <dgm:spPr/>
    </dgm:pt>
    <dgm:pt modelId="{C7A1A84D-CE9F-404C-8CA3-420E2FF4A09E}" type="pres">
      <dgm:prSet presAssocID="{C6A5FE21-1328-4E0F-A423-2B383C8D6DCD}" presName="node" presStyleLbl="node1" presStyleIdx="1" presStyleCnt="4">
        <dgm:presLayoutVars>
          <dgm:bulletEnabled val="1"/>
        </dgm:presLayoutVars>
      </dgm:prSet>
      <dgm:spPr/>
    </dgm:pt>
    <dgm:pt modelId="{729A808E-671B-4F42-9D33-26394DA4C1C4}" type="pres">
      <dgm:prSet presAssocID="{D8105D20-84FE-4C8C-B15E-B4A88634503F}" presName="sibTrans" presStyleCnt="0"/>
      <dgm:spPr/>
    </dgm:pt>
    <dgm:pt modelId="{A9E3AAC4-BE11-47D9-BA6B-7B0D78678445}" type="pres">
      <dgm:prSet presAssocID="{B3F8FAA7-E940-4A3F-9D4B-36CED74A8F2C}" presName="node" presStyleLbl="node1" presStyleIdx="2" presStyleCnt="4">
        <dgm:presLayoutVars>
          <dgm:bulletEnabled val="1"/>
        </dgm:presLayoutVars>
      </dgm:prSet>
      <dgm:spPr/>
    </dgm:pt>
    <dgm:pt modelId="{8AF9244D-048F-4DB2-8CCA-FA0D9232CB53}" type="pres">
      <dgm:prSet presAssocID="{6971720D-CE9B-4CBD-BEAA-E6B88E9AF98E}" presName="sibTrans" presStyleCnt="0"/>
      <dgm:spPr/>
    </dgm:pt>
    <dgm:pt modelId="{443FB040-96C0-42AF-9B85-7FC062CBA5A5}" type="pres">
      <dgm:prSet presAssocID="{CA924AD7-C4CD-4415-8338-C25FDD9E653B}" presName="node" presStyleLbl="node1" presStyleIdx="3" presStyleCnt="4" custLinFactNeighborX="-396" custLinFactNeighborY="-661">
        <dgm:presLayoutVars>
          <dgm:bulletEnabled val="1"/>
        </dgm:presLayoutVars>
      </dgm:prSet>
      <dgm:spPr/>
    </dgm:pt>
  </dgm:ptLst>
  <dgm:cxnLst>
    <dgm:cxn modelId="{79E4A210-C372-4931-AC47-1E7C9A4E7263}" type="presOf" srcId="{C6A5FE21-1328-4E0F-A423-2B383C8D6DCD}" destId="{C7A1A84D-CE9F-404C-8CA3-420E2FF4A09E}" srcOrd="0" destOrd="0" presId="urn:microsoft.com/office/officeart/2005/8/layout/default"/>
    <dgm:cxn modelId="{B332953A-B431-4640-8326-A196170CB096}" type="presOf" srcId="{CA924AD7-C4CD-4415-8338-C25FDD9E653B}" destId="{443FB040-96C0-42AF-9B85-7FC062CBA5A5}" srcOrd="0" destOrd="0" presId="urn:microsoft.com/office/officeart/2005/8/layout/default"/>
    <dgm:cxn modelId="{2E59A571-F40E-429E-8FCF-6AEC174259E2}" type="presOf" srcId="{F2A9A5A1-AC9F-4C10-A7EA-F761661A4F20}" destId="{D1805B88-7EA9-4C7B-811F-8565F80D599E}" srcOrd="0" destOrd="0" presId="urn:microsoft.com/office/officeart/2005/8/layout/default"/>
    <dgm:cxn modelId="{79A76A83-80F8-4873-86A6-20AB14A5A05A}" type="presOf" srcId="{B3F8FAA7-E940-4A3F-9D4B-36CED74A8F2C}" destId="{A9E3AAC4-BE11-47D9-BA6B-7B0D78678445}" srcOrd="0" destOrd="0" presId="urn:microsoft.com/office/officeart/2005/8/layout/default"/>
    <dgm:cxn modelId="{D4B8CB8B-B343-4E4C-8D91-43C9D82361CA}" srcId="{A5A74AB3-15C0-4BD0-A6F9-AE71C4AE4860}" destId="{CA924AD7-C4CD-4415-8338-C25FDD9E653B}" srcOrd="3" destOrd="0" parTransId="{9D328FD0-C796-4819-B5D3-FAF87645FC1A}" sibTransId="{4A9BBACF-C2EE-4C20-897B-5D92CCCB171E}"/>
    <dgm:cxn modelId="{DA84DEBC-3575-46AF-AA5F-D84BE4672C63}" type="presOf" srcId="{A5A74AB3-15C0-4BD0-A6F9-AE71C4AE4860}" destId="{79E73094-27D0-45EF-91D0-C0C48541D353}" srcOrd="0" destOrd="0" presId="urn:microsoft.com/office/officeart/2005/8/layout/default"/>
    <dgm:cxn modelId="{34A9C3C4-6855-42FD-B9C4-177CEC382D6E}" srcId="{A5A74AB3-15C0-4BD0-A6F9-AE71C4AE4860}" destId="{C6A5FE21-1328-4E0F-A423-2B383C8D6DCD}" srcOrd="1" destOrd="0" parTransId="{5AE0B595-0E79-49C7-AF38-49020F7CE607}" sibTransId="{D8105D20-84FE-4C8C-B15E-B4A88634503F}"/>
    <dgm:cxn modelId="{A92181D4-6705-47BC-B6AA-0BA1F42A5F29}" srcId="{A5A74AB3-15C0-4BD0-A6F9-AE71C4AE4860}" destId="{B3F8FAA7-E940-4A3F-9D4B-36CED74A8F2C}" srcOrd="2" destOrd="0" parTransId="{1F35C4BB-699C-46EC-A59F-971D88FC6938}" sibTransId="{6971720D-CE9B-4CBD-BEAA-E6B88E9AF98E}"/>
    <dgm:cxn modelId="{57AC4CF8-3C2E-4CEC-A5F1-3EC95E70C5F5}" srcId="{A5A74AB3-15C0-4BD0-A6F9-AE71C4AE4860}" destId="{F2A9A5A1-AC9F-4C10-A7EA-F761661A4F20}" srcOrd="0" destOrd="0" parTransId="{5F715087-0304-4EFC-91D1-F9E8CB9B5238}" sibTransId="{B4877E08-FC22-48CC-A546-206825C2510F}"/>
    <dgm:cxn modelId="{BD346E76-F9C7-4244-B4A5-3813E33B8995}" type="presParOf" srcId="{79E73094-27D0-45EF-91D0-C0C48541D353}" destId="{D1805B88-7EA9-4C7B-811F-8565F80D599E}" srcOrd="0" destOrd="0" presId="urn:microsoft.com/office/officeart/2005/8/layout/default"/>
    <dgm:cxn modelId="{FEF5A7F2-0A99-4844-B54E-B9496E6636F5}" type="presParOf" srcId="{79E73094-27D0-45EF-91D0-C0C48541D353}" destId="{1FF588E7-43F4-4E8F-AB4C-E312D212E4D2}" srcOrd="1" destOrd="0" presId="urn:microsoft.com/office/officeart/2005/8/layout/default"/>
    <dgm:cxn modelId="{7DD7E13B-4AEA-43D8-958B-673D64E400C3}" type="presParOf" srcId="{79E73094-27D0-45EF-91D0-C0C48541D353}" destId="{C7A1A84D-CE9F-404C-8CA3-420E2FF4A09E}" srcOrd="2" destOrd="0" presId="urn:microsoft.com/office/officeart/2005/8/layout/default"/>
    <dgm:cxn modelId="{6231FCCC-1041-43DF-8A1C-D81E221FC8A2}" type="presParOf" srcId="{79E73094-27D0-45EF-91D0-C0C48541D353}" destId="{729A808E-671B-4F42-9D33-26394DA4C1C4}" srcOrd="3" destOrd="0" presId="urn:microsoft.com/office/officeart/2005/8/layout/default"/>
    <dgm:cxn modelId="{A9F16F8D-2EF1-4245-8775-7B4F5AAF6726}" type="presParOf" srcId="{79E73094-27D0-45EF-91D0-C0C48541D353}" destId="{A9E3AAC4-BE11-47D9-BA6B-7B0D78678445}" srcOrd="4" destOrd="0" presId="urn:microsoft.com/office/officeart/2005/8/layout/default"/>
    <dgm:cxn modelId="{F96AACF1-F847-4303-B748-68C1DF9D9FCE}" type="presParOf" srcId="{79E73094-27D0-45EF-91D0-C0C48541D353}" destId="{8AF9244D-048F-4DB2-8CCA-FA0D9232CB53}" srcOrd="5" destOrd="0" presId="urn:microsoft.com/office/officeart/2005/8/layout/default"/>
    <dgm:cxn modelId="{8C03A53E-2F98-4B6C-B5E3-F09391A56C5E}" type="presParOf" srcId="{79E73094-27D0-45EF-91D0-C0C48541D353}" destId="{443FB040-96C0-42AF-9B85-7FC062CBA5A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4A186E-9CB1-4FBB-8645-72F4859E8E8D}"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n-GB"/>
        </a:p>
      </dgm:t>
    </dgm:pt>
    <dgm:pt modelId="{3CD79259-A235-4C43-9138-8476D04A5B24}">
      <dgm:prSet phldrT="[Text]"/>
      <dgm:spPr/>
      <dgm:t>
        <a:bodyPr/>
        <a:lstStyle/>
        <a:p>
          <a:r>
            <a:rPr lang="en-GB" dirty="0">
              <a:hlinkClick xmlns:r="http://schemas.openxmlformats.org/officeDocument/2006/relationships" r:id="rId1" action="ppaction://hlinksldjump"/>
            </a:rPr>
            <a:t>Her parents</a:t>
          </a:r>
          <a:endParaRPr lang="en-GB" dirty="0"/>
        </a:p>
      </dgm:t>
    </dgm:pt>
    <dgm:pt modelId="{9E397B56-033A-49ED-AC82-47E2D4971EBB}" type="parTrans" cxnId="{CC3523F1-F208-4592-8224-EF0810509CAF}">
      <dgm:prSet/>
      <dgm:spPr/>
      <dgm:t>
        <a:bodyPr/>
        <a:lstStyle/>
        <a:p>
          <a:endParaRPr lang="en-GB"/>
        </a:p>
      </dgm:t>
    </dgm:pt>
    <dgm:pt modelId="{992E5CAF-83A0-4564-A52B-FA2A5A5BC7C9}" type="sibTrans" cxnId="{CC3523F1-F208-4592-8224-EF0810509CAF}">
      <dgm:prSet/>
      <dgm:spPr/>
      <dgm:t>
        <a:bodyPr/>
        <a:lstStyle/>
        <a:p>
          <a:endParaRPr lang="en-GB"/>
        </a:p>
      </dgm:t>
    </dgm:pt>
    <dgm:pt modelId="{57704621-E072-4E2D-B2EB-D7C5532D0A53}">
      <dgm:prSet phldrT="[Text]"/>
      <dgm:spPr/>
      <dgm:t>
        <a:bodyPr/>
        <a:lstStyle/>
        <a:p>
          <a:r>
            <a:rPr lang="en-GB" dirty="0">
              <a:hlinkClick xmlns:r="http://schemas.openxmlformats.org/officeDocument/2006/relationships" r:id="rId2" action="ppaction://hlinksldjump"/>
            </a:rPr>
            <a:t>Her teacher </a:t>
          </a:r>
          <a:endParaRPr lang="en-GB" dirty="0"/>
        </a:p>
      </dgm:t>
    </dgm:pt>
    <dgm:pt modelId="{98B00ADE-6D59-4D5F-ACC1-CCB356DDAF28}" type="parTrans" cxnId="{B76B62F3-AE7F-4786-8273-4D22699C871A}">
      <dgm:prSet/>
      <dgm:spPr/>
      <dgm:t>
        <a:bodyPr/>
        <a:lstStyle/>
        <a:p>
          <a:endParaRPr lang="en-GB"/>
        </a:p>
      </dgm:t>
    </dgm:pt>
    <dgm:pt modelId="{2AC25FF8-A870-4463-80B8-073A5A21E421}" type="sibTrans" cxnId="{B76B62F3-AE7F-4786-8273-4D22699C871A}">
      <dgm:prSet/>
      <dgm:spPr/>
      <dgm:t>
        <a:bodyPr/>
        <a:lstStyle/>
        <a:p>
          <a:endParaRPr lang="en-GB"/>
        </a:p>
      </dgm:t>
    </dgm:pt>
    <dgm:pt modelId="{4CDA5691-69D5-4915-9FC8-7F1B22B8709C}" type="pres">
      <dgm:prSet presAssocID="{6B4A186E-9CB1-4FBB-8645-72F4859E8E8D}" presName="cycle" presStyleCnt="0">
        <dgm:presLayoutVars>
          <dgm:dir/>
          <dgm:resizeHandles val="exact"/>
        </dgm:presLayoutVars>
      </dgm:prSet>
      <dgm:spPr/>
    </dgm:pt>
    <dgm:pt modelId="{BAF6D2DA-1392-425A-9146-5BBC221E9733}" type="pres">
      <dgm:prSet presAssocID="{3CD79259-A235-4C43-9138-8476D04A5B24}" presName="arrow" presStyleLbl="node1" presStyleIdx="0" presStyleCnt="2" custScaleY="100258" custRadScaleRad="66967" custRadScaleInc="112">
        <dgm:presLayoutVars>
          <dgm:bulletEnabled val="1"/>
        </dgm:presLayoutVars>
      </dgm:prSet>
      <dgm:spPr/>
    </dgm:pt>
    <dgm:pt modelId="{0D0FBEB4-934B-4C3A-8D07-EE91FCBBCD84}" type="pres">
      <dgm:prSet presAssocID="{57704621-E072-4E2D-B2EB-D7C5532D0A53}" presName="arrow" presStyleLbl="node1" presStyleIdx="1" presStyleCnt="2" custScaleY="100235" custRadScaleRad="109612">
        <dgm:presLayoutVars>
          <dgm:bulletEnabled val="1"/>
        </dgm:presLayoutVars>
      </dgm:prSet>
      <dgm:spPr/>
    </dgm:pt>
  </dgm:ptLst>
  <dgm:cxnLst>
    <dgm:cxn modelId="{2348FD6E-29BA-47F1-9293-A6416157B6AB}" type="presOf" srcId="{3CD79259-A235-4C43-9138-8476D04A5B24}" destId="{BAF6D2DA-1392-425A-9146-5BBC221E9733}" srcOrd="0" destOrd="0" presId="urn:microsoft.com/office/officeart/2005/8/layout/arrow1"/>
    <dgm:cxn modelId="{58C95DD8-5CEE-4D2E-A4E2-DB142D374EAF}" type="presOf" srcId="{6B4A186E-9CB1-4FBB-8645-72F4859E8E8D}" destId="{4CDA5691-69D5-4915-9FC8-7F1B22B8709C}" srcOrd="0" destOrd="0" presId="urn:microsoft.com/office/officeart/2005/8/layout/arrow1"/>
    <dgm:cxn modelId="{CC3523F1-F208-4592-8224-EF0810509CAF}" srcId="{6B4A186E-9CB1-4FBB-8645-72F4859E8E8D}" destId="{3CD79259-A235-4C43-9138-8476D04A5B24}" srcOrd="0" destOrd="0" parTransId="{9E397B56-033A-49ED-AC82-47E2D4971EBB}" sibTransId="{992E5CAF-83A0-4564-A52B-FA2A5A5BC7C9}"/>
    <dgm:cxn modelId="{B76B62F3-AE7F-4786-8273-4D22699C871A}" srcId="{6B4A186E-9CB1-4FBB-8645-72F4859E8E8D}" destId="{57704621-E072-4E2D-B2EB-D7C5532D0A53}" srcOrd="1" destOrd="0" parTransId="{98B00ADE-6D59-4D5F-ACC1-CCB356DDAF28}" sibTransId="{2AC25FF8-A870-4463-80B8-073A5A21E421}"/>
    <dgm:cxn modelId="{822AEEF9-28FA-4602-B450-3A0FFD65C406}" type="presOf" srcId="{57704621-E072-4E2D-B2EB-D7C5532D0A53}" destId="{0D0FBEB4-934B-4C3A-8D07-EE91FCBBCD84}" srcOrd="0" destOrd="0" presId="urn:microsoft.com/office/officeart/2005/8/layout/arrow1"/>
    <dgm:cxn modelId="{EA9936E2-84E0-442F-A998-F1EF995CE1C3}" type="presParOf" srcId="{4CDA5691-69D5-4915-9FC8-7F1B22B8709C}" destId="{BAF6D2DA-1392-425A-9146-5BBC221E9733}" srcOrd="0" destOrd="0" presId="urn:microsoft.com/office/officeart/2005/8/layout/arrow1"/>
    <dgm:cxn modelId="{B0457067-9FF3-4ECA-BBC9-051774E5271A}" type="presParOf" srcId="{4CDA5691-69D5-4915-9FC8-7F1B22B8709C}" destId="{0D0FBEB4-934B-4C3A-8D07-EE91FCBBCD84}"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2036B7-84D6-4422-BEE1-A488686D5D39}"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n-GB"/>
        </a:p>
      </dgm:t>
    </dgm:pt>
    <dgm:pt modelId="{2D34BB17-D839-4A18-AB0C-0D2E63DF44C4}">
      <dgm:prSet phldrT="[Text]"/>
      <dgm:spPr/>
      <dgm:t>
        <a:bodyPr/>
        <a:lstStyle/>
        <a:p>
          <a:r>
            <a:rPr lang="en-GB" dirty="0">
              <a:hlinkClick xmlns:r="http://schemas.openxmlformats.org/officeDocument/2006/relationships" r:id="rId1" action="ppaction://hlinksldjump"/>
            </a:rPr>
            <a:t>Tell her teacher what has been going on</a:t>
          </a:r>
          <a:endParaRPr lang="en-GB" dirty="0"/>
        </a:p>
      </dgm:t>
    </dgm:pt>
    <dgm:pt modelId="{69129D0E-0BD7-44C0-90D2-4D55D13F7FDB}" type="parTrans" cxnId="{0E9430A5-CB9E-4470-99C0-4753B51DD9CF}">
      <dgm:prSet/>
      <dgm:spPr/>
      <dgm:t>
        <a:bodyPr/>
        <a:lstStyle/>
        <a:p>
          <a:endParaRPr lang="en-GB"/>
        </a:p>
      </dgm:t>
    </dgm:pt>
    <dgm:pt modelId="{571DC031-124F-4C57-AB10-A30F719A6436}" type="sibTrans" cxnId="{0E9430A5-CB9E-4470-99C0-4753B51DD9CF}">
      <dgm:prSet/>
      <dgm:spPr/>
      <dgm:t>
        <a:bodyPr/>
        <a:lstStyle/>
        <a:p>
          <a:endParaRPr lang="en-GB"/>
        </a:p>
      </dgm:t>
    </dgm:pt>
    <dgm:pt modelId="{009A12C5-7457-4138-B471-61C54951246D}">
      <dgm:prSet phldrT="[Text]"/>
      <dgm:spPr/>
      <dgm:t>
        <a:bodyPr/>
        <a:lstStyle/>
        <a:p>
          <a:r>
            <a:rPr lang="en-GB" dirty="0">
              <a:hlinkClick xmlns:r="http://schemas.openxmlformats.org/officeDocument/2006/relationships" r:id="rId2" action="ppaction://hlinksldjump"/>
            </a:rPr>
            <a:t>Stay silent and say nothing </a:t>
          </a:r>
          <a:endParaRPr lang="en-GB" dirty="0"/>
        </a:p>
      </dgm:t>
    </dgm:pt>
    <dgm:pt modelId="{E4C43001-3683-4CC6-A142-71C1676BC575}" type="parTrans" cxnId="{85638776-1622-4002-B642-FC7B21CEA23A}">
      <dgm:prSet/>
      <dgm:spPr/>
      <dgm:t>
        <a:bodyPr/>
        <a:lstStyle/>
        <a:p>
          <a:endParaRPr lang="en-GB"/>
        </a:p>
      </dgm:t>
    </dgm:pt>
    <dgm:pt modelId="{B4D9823B-E48A-4347-AB27-F1CE2D831D68}" type="sibTrans" cxnId="{85638776-1622-4002-B642-FC7B21CEA23A}">
      <dgm:prSet/>
      <dgm:spPr/>
      <dgm:t>
        <a:bodyPr/>
        <a:lstStyle/>
        <a:p>
          <a:endParaRPr lang="en-GB"/>
        </a:p>
      </dgm:t>
    </dgm:pt>
    <dgm:pt modelId="{349549D3-5DAC-4620-9F74-173E92268F63}" type="pres">
      <dgm:prSet presAssocID="{F22036B7-84D6-4422-BEE1-A488686D5D39}" presName="cycle" presStyleCnt="0">
        <dgm:presLayoutVars>
          <dgm:dir/>
          <dgm:resizeHandles val="exact"/>
        </dgm:presLayoutVars>
      </dgm:prSet>
      <dgm:spPr/>
    </dgm:pt>
    <dgm:pt modelId="{593FF3E5-C5E0-4211-9F71-530FD3242B68}" type="pres">
      <dgm:prSet presAssocID="{2D34BB17-D839-4A18-AB0C-0D2E63DF44C4}" presName="arrow" presStyleLbl="node1" presStyleIdx="0" presStyleCnt="2">
        <dgm:presLayoutVars>
          <dgm:bulletEnabled val="1"/>
        </dgm:presLayoutVars>
      </dgm:prSet>
      <dgm:spPr/>
    </dgm:pt>
    <dgm:pt modelId="{EE0811F8-7D86-4EEA-B0B3-3D3DE2315FFB}" type="pres">
      <dgm:prSet presAssocID="{009A12C5-7457-4138-B471-61C54951246D}" presName="arrow" presStyleLbl="node1" presStyleIdx="1" presStyleCnt="2">
        <dgm:presLayoutVars>
          <dgm:bulletEnabled val="1"/>
        </dgm:presLayoutVars>
      </dgm:prSet>
      <dgm:spPr/>
    </dgm:pt>
  </dgm:ptLst>
  <dgm:cxnLst>
    <dgm:cxn modelId="{7C4B0E59-24DE-4DF3-A4D0-F9B700F32AE2}" type="presOf" srcId="{F22036B7-84D6-4422-BEE1-A488686D5D39}" destId="{349549D3-5DAC-4620-9F74-173E92268F63}" srcOrd="0" destOrd="0" presId="urn:microsoft.com/office/officeart/2005/8/layout/arrow1"/>
    <dgm:cxn modelId="{85638776-1622-4002-B642-FC7B21CEA23A}" srcId="{F22036B7-84D6-4422-BEE1-A488686D5D39}" destId="{009A12C5-7457-4138-B471-61C54951246D}" srcOrd="1" destOrd="0" parTransId="{E4C43001-3683-4CC6-A142-71C1676BC575}" sibTransId="{B4D9823B-E48A-4347-AB27-F1CE2D831D68}"/>
    <dgm:cxn modelId="{64C56B8B-BA03-4E7E-82D4-62A7DAA020AB}" type="presOf" srcId="{2D34BB17-D839-4A18-AB0C-0D2E63DF44C4}" destId="{593FF3E5-C5E0-4211-9F71-530FD3242B68}" srcOrd="0" destOrd="0" presId="urn:microsoft.com/office/officeart/2005/8/layout/arrow1"/>
    <dgm:cxn modelId="{0E9430A5-CB9E-4470-99C0-4753B51DD9CF}" srcId="{F22036B7-84D6-4422-BEE1-A488686D5D39}" destId="{2D34BB17-D839-4A18-AB0C-0D2E63DF44C4}" srcOrd="0" destOrd="0" parTransId="{69129D0E-0BD7-44C0-90D2-4D55D13F7FDB}" sibTransId="{571DC031-124F-4C57-AB10-A30F719A6436}"/>
    <dgm:cxn modelId="{24F03CB2-607F-44C3-87B2-9E7BD45DDEAA}" type="presOf" srcId="{009A12C5-7457-4138-B471-61C54951246D}" destId="{EE0811F8-7D86-4EEA-B0B3-3D3DE2315FFB}" srcOrd="0" destOrd="0" presId="urn:microsoft.com/office/officeart/2005/8/layout/arrow1"/>
    <dgm:cxn modelId="{2DA73DDA-E543-4405-832B-D64CF6FC7773}" type="presParOf" srcId="{349549D3-5DAC-4620-9F74-173E92268F63}" destId="{593FF3E5-C5E0-4211-9F71-530FD3242B68}" srcOrd="0" destOrd="0" presId="urn:microsoft.com/office/officeart/2005/8/layout/arrow1"/>
    <dgm:cxn modelId="{5ABB5885-F9D4-4AAF-B28C-9C86CB8FE35B}" type="presParOf" srcId="{349549D3-5DAC-4620-9F74-173E92268F63}" destId="{EE0811F8-7D86-4EEA-B0B3-3D3DE2315FFB}"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5011F3-CD5E-4EBC-8004-D0581EADA28A}" type="doc">
      <dgm:prSet loTypeId="urn:microsoft.com/office/officeart/2005/8/layout/arrow1" loCatId="process" qsTypeId="urn:microsoft.com/office/officeart/2005/8/quickstyle/simple1" qsCatId="simple" csTypeId="urn:microsoft.com/office/officeart/2005/8/colors/accent2_2" csCatId="accent2" phldr="1"/>
      <dgm:spPr/>
      <dgm:t>
        <a:bodyPr/>
        <a:lstStyle/>
        <a:p>
          <a:endParaRPr lang="en-GB"/>
        </a:p>
      </dgm:t>
    </dgm:pt>
    <dgm:pt modelId="{6404657F-7C8D-47AB-8C5D-C98AA28C5F07}">
      <dgm:prSet phldrT="[Text]"/>
      <dgm:spPr/>
      <dgm:t>
        <a:bodyPr/>
        <a:lstStyle/>
        <a:p>
          <a:r>
            <a:rPr lang="en-GB" dirty="0">
              <a:hlinkClick xmlns:r="http://schemas.openxmlformats.org/officeDocument/2006/relationships" r:id="rId1" action="ppaction://hlinksldjump"/>
            </a:rPr>
            <a:t>Intervene</a:t>
          </a:r>
          <a:r>
            <a:rPr lang="en-GB" dirty="0"/>
            <a:t> </a:t>
          </a:r>
        </a:p>
      </dgm:t>
    </dgm:pt>
    <dgm:pt modelId="{C9FB07D4-A304-4501-B8B4-F6CC7453A9CD}" type="parTrans" cxnId="{BA4354D5-C301-4E3B-A236-1BE92A462EF4}">
      <dgm:prSet/>
      <dgm:spPr/>
      <dgm:t>
        <a:bodyPr/>
        <a:lstStyle/>
        <a:p>
          <a:endParaRPr lang="en-GB"/>
        </a:p>
      </dgm:t>
    </dgm:pt>
    <dgm:pt modelId="{62C19403-E37F-48CE-9F51-A01E229DC0DF}" type="sibTrans" cxnId="{BA4354D5-C301-4E3B-A236-1BE92A462EF4}">
      <dgm:prSet/>
      <dgm:spPr/>
      <dgm:t>
        <a:bodyPr/>
        <a:lstStyle/>
        <a:p>
          <a:endParaRPr lang="en-GB"/>
        </a:p>
      </dgm:t>
    </dgm:pt>
    <dgm:pt modelId="{CBF8C0EF-B942-442A-B298-D1F10EF34FA7}">
      <dgm:prSet phldrT="[Text]"/>
      <dgm:spPr/>
      <dgm:t>
        <a:bodyPr/>
        <a:lstStyle/>
        <a:p>
          <a:r>
            <a:rPr lang="en-GB" dirty="0">
              <a:hlinkClick xmlns:r="http://schemas.openxmlformats.org/officeDocument/2006/relationships" r:id="rId2" action="ppaction://hlinksldjump"/>
            </a:rPr>
            <a:t>Walk away</a:t>
          </a:r>
          <a:endParaRPr lang="en-GB" dirty="0"/>
        </a:p>
      </dgm:t>
    </dgm:pt>
    <dgm:pt modelId="{907ED523-4429-4902-8155-0FB5E0CF0048}" type="parTrans" cxnId="{F87BD3AA-77BF-4131-9E14-C79BE536D42D}">
      <dgm:prSet/>
      <dgm:spPr/>
      <dgm:t>
        <a:bodyPr/>
        <a:lstStyle/>
        <a:p>
          <a:endParaRPr lang="en-GB"/>
        </a:p>
      </dgm:t>
    </dgm:pt>
    <dgm:pt modelId="{A0177C62-41E7-40BE-86D5-FAE480069241}" type="sibTrans" cxnId="{F87BD3AA-77BF-4131-9E14-C79BE536D42D}">
      <dgm:prSet/>
      <dgm:spPr/>
      <dgm:t>
        <a:bodyPr/>
        <a:lstStyle/>
        <a:p>
          <a:endParaRPr lang="en-GB"/>
        </a:p>
      </dgm:t>
    </dgm:pt>
    <dgm:pt modelId="{C821158B-DE6B-4C38-8700-03DDE9E615D6}" type="pres">
      <dgm:prSet presAssocID="{E85011F3-CD5E-4EBC-8004-D0581EADA28A}" presName="cycle" presStyleCnt="0">
        <dgm:presLayoutVars>
          <dgm:dir/>
          <dgm:resizeHandles val="exact"/>
        </dgm:presLayoutVars>
      </dgm:prSet>
      <dgm:spPr/>
    </dgm:pt>
    <dgm:pt modelId="{6910B6E4-9260-4256-88CF-511DB2742BDA}" type="pres">
      <dgm:prSet presAssocID="{6404657F-7C8D-47AB-8C5D-C98AA28C5F07}" presName="arrow" presStyleLbl="node1" presStyleIdx="0" presStyleCnt="2">
        <dgm:presLayoutVars>
          <dgm:bulletEnabled val="1"/>
        </dgm:presLayoutVars>
      </dgm:prSet>
      <dgm:spPr/>
    </dgm:pt>
    <dgm:pt modelId="{C9C83E39-17C0-4F5E-92D1-EB2538A3618A}" type="pres">
      <dgm:prSet presAssocID="{CBF8C0EF-B942-442A-B298-D1F10EF34FA7}" presName="arrow" presStyleLbl="node1" presStyleIdx="1" presStyleCnt="2">
        <dgm:presLayoutVars>
          <dgm:bulletEnabled val="1"/>
        </dgm:presLayoutVars>
      </dgm:prSet>
      <dgm:spPr/>
    </dgm:pt>
  </dgm:ptLst>
  <dgm:cxnLst>
    <dgm:cxn modelId="{365E9040-3EE0-4F9C-982D-81BBF8A5B985}" type="presOf" srcId="{6404657F-7C8D-47AB-8C5D-C98AA28C5F07}" destId="{6910B6E4-9260-4256-88CF-511DB2742BDA}" srcOrd="0" destOrd="0" presId="urn:microsoft.com/office/officeart/2005/8/layout/arrow1"/>
    <dgm:cxn modelId="{71A69548-8834-4C2B-8EB9-D356D97F4749}" type="presOf" srcId="{CBF8C0EF-B942-442A-B298-D1F10EF34FA7}" destId="{C9C83E39-17C0-4F5E-92D1-EB2538A3618A}" srcOrd="0" destOrd="0" presId="urn:microsoft.com/office/officeart/2005/8/layout/arrow1"/>
    <dgm:cxn modelId="{C99C3EA9-E77E-40DC-AE7D-E08110FDE380}" type="presOf" srcId="{E85011F3-CD5E-4EBC-8004-D0581EADA28A}" destId="{C821158B-DE6B-4C38-8700-03DDE9E615D6}" srcOrd="0" destOrd="0" presId="urn:microsoft.com/office/officeart/2005/8/layout/arrow1"/>
    <dgm:cxn modelId="{F87BD3AA-77BF-4131-9E14-C79BE536D42D}" srcId="{E85011F3-CD5E-4EBC-8004-D0581EADA28A}" destId="{CBF8C0EF-B942-442A-B298-D1F10EF34FA7}" srcOrd="1" destOrd="0" parTransId="{907ED523-4429-4902-8155-0FB5E0CF0048}" sibTransId="{A0177C62-41E7-40BE-86D5-FAE480069241}"/>
    <dgm:cxn modelId="{BA4354D5-C301-4E3B-A236-1BE92A462EF4}" srcId="{E85011F3-CD5E-4EBC-8004-D0581EADA28A}" destId="{6404657F-7C8D-47AB-8C5D-C98AA28C5F07}" srcOrd="0" destOrd="0" parTransId="{C9FB07D4-A304-4501-B8B4-F6CC7453A9CD}" sibTransId="{62C19403-E37F-48CE-9F51-A01E229DC0DF}"/>
    <dgm:cxn modelId="{DBF97EFA-C005-4DE9-9188-34F2EE739733}" type="presParOf" srcId="{C821158B-DE6B-4C38-8700-03DDE9E615D6}" destId="{6910B6E4-9260-4256-88CF-511DB2742BDA}" srcOrd="0" destOrd="0" presId="urn:microsoft.com/office/officeart/2005/8/layout/arrow1"/>
    <dgm:cxn modelId="{364B40B0-0BBD-4FBD-A331-4F18CD20AD0A}" type="presParOf" srcId="{C821158B-DE6B-4C38-8700-03DDE9E615D6}" destId="{C9C83E39-17C0-4F5E-92D1-EB2538A3618A}"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5011F3-CD5E-4EBC-8004-D0581EADA28A}" type="doc">
      <dgm:prSet loTypeId="urn:microsoft.com/office/officeart/2005/8/layout/arrow1" loCatId="process" qsTypeId="urn:microsoft.com/office/officeart/2005/8/quickstyle/simple1" qsCatId="simple" csTypeId="urn:microsoft.com/office/officeart/2005/8/colors/accent2_2" csCatId="accent2" phldr="1"/>
      <dgm:spPr/>
      <dgm:t>
        <a:bodyPr/>
        <a:lstStyle/>
        <a:p>
          <a:endParaRPr lang="en-GB"/>
        </a:p>
      </dgm:t>
    </dgm:pt>
    <dgm:pt modelId="{6404657F-7C8D-47AB-8C5D-C98AA28C5F07}">
      <dgm:prSet phldrT="[Text]"/>
      <dgm:spPr/>
      <dgm:t>
        <a:bodyPr/>
        <a:lstStyle/>
        <a:p>
          <a:r>
            <a:rPr lang="en-GB" dirty="0">
              <a:hlinkClick xmlns:r="http://schemas.openxmlformats.org/officeDocument/2006/relationships" r:id="rId1" action="ppaction://hlinksldjump"/>
            </a:rPr>
            <a:t>Respect James’ decision</a:t>
          </a:r>
          <a:endParaRPr lang="en-GB" dirty="0"/>
        </a:p>
      </dgm:t>
    </dgm:pt>
    <dgm:pt modelId="{C9FB07D4-A304-4501-B8B4-F6CC7453A9CD}" type="parTrans" cxnId="{BA4354D5-C301-4E3B-A236-1BE92A462EF4}">
      <dgm:prSet/>
      <dgm:spPr/>
      <dgm:t>
        <a:bodyPr/>
        <a:lstStyle/>
        <a:p>
          <a:endParaRPr lang="en-GB"/>
        </a:p>
      </dgm:t>
    </dgm:pt>
    <dgm:pt modelId="{62C19403-E37F-48CE-9F51-A01E229DC0DF}" type="sibTrans" cxnId="{BA4354D5-C301-4E3B-A236-1BE92A462EF4}">
      <dgm:prSet/>
      <dgm:spPr/>
      <dgm:t>
        <a:bodyPr/>
        <a:lstStyle/>
        <a:p>
          <a:endParaRPr lang="en-GB"/>
        </a:p>
      </dgm:t>
    </dgm:pt>
    <dgm:pt modelId="{CBF8C0EF-B942-442A-B298-D1F10EF34FA7}">
      <dgm:prSet phldrT="[Text]"/>
      <dgm:spPr/>
      <dgm:t>
        <a:bodyPr/>
        <a:lstStyle/>
        <a:p>
          <a:r>
            <a:rPr lang="en-GB" dirty="0">
              <a:hlinkClick xmlns:r="http://schemas.openxmlformats.org/officeDocument/2006/relationships" r:id="rId2" action="ppaction://hlinksldjump"/>
            </a:rPr>
            <a:t>Convince James to tell a teacher </a:t>
          </a:r>
          <a:endParaRPr lang="en-GB" dirty="0"/>
        </a:p>
      </dgm:t>
    </dgm:pt>
    <dgm:pt modelId="{907ED523-4429-4902-8155-0FB5E0CF0048}" type="parTrans" cxnId="{F87BD3AA-77BF-4131-9E14-C79BE536D42D}">
      <dgm:prSet/>
      <dgm:spPr/>
      <dgm:t>
        <a:bodyPr/>
        <a:lstStyle/>
        <a:p>
          <a:endParaRPr lang="en-GB"/>
        </a:p>
      </dgm:t>
    </dgm:pt>
    <dgm:pt modelId="{A0177C62-41E7-40BE-86D5-FAE480069241}" type="sibTrans" cxnId="{F87BD3AA-77BF-4131-9E14-C79BE536D42D}">
      <dgm:prSet/>
      <dgm:spPr/>
      <dgm:t>
        <a:bodyPr/>
        <a:lstStyle/>
        <a:p>
          <a:endParaRPr lang="en-GB"/>
        </a:p>
      </dgm:t>
    </dgm:pt>
    <dgm:pt modelId="{C821158B-DE6B-4C38-8700-03DDE9E615D6}" type="pres">
      <dgm:prSet presAssocID="{E85011F3-CD5E-4EBC-8004-D0581EADA28A}" presName="cycle" presStyleCnt="0">
        <dgm:presLayoutVars>
          <dgm:dir/>
          <dgm:resizeHandles val="exact"/>
        </dgm:presLayoutVars>
      </dgm:prSet>
      <dgm:spPr/>
    </dgm:pt>
    <dgm:pt modelId="{6910B6E4-9260-4256-88CF-511DB2742BDA}" type="pres">
      <dgm:prSet presAssocID="{6404657F-7C8D-47AB-8C5D-C98AA28C5F07}" presName="arrow" presStyleLbl="node1" presStyleIdx="0" presStyleCnt="2" custRadScaleRad="108807" custRadScaleInc="321">
        <dgm:presLayoutVars>
          <dgm:bulletEnabled val="1"/>
        </dgm:presLayoutVars>
      </dgm:prSet>
      <dgm:spPr/>
    </dgm:pt>
    <dgm:pt modelId="{C9C83E39-17C0-4F5E-92D1-EB2538A3618A}" type="pres">
      <dgm:prSet presAssocID="{CBF8C0EF-B942-442A-B298-D1F10EF34FA7}" presName="arrow" presStyleLbl="node1" presStyleIdx="1" presStyleCnt="2">
        <dgm:presLayoutVars>
          <dgm:bulletEnabled val="1"/>
        </dgm:presLayoutVars>
      </dgm:prSet>
      <dgm:spPr/>
    </dgm:pt>
  </dgm:ptLst>
  <dgm:cxnLst>
    <dgm:cxn modelId="{365E9040-3EE0-4F9C-982D-81BBF8A5B985}" type="presOf" srcId="{6404657F-7C8D-47AB-8C5D-C98AA28C5F07}" destId="{6910B6E4-9260-4256-88CF-511DB2742BDA}" srcOrd="0" destOrd="0" presId="urn:microsoft.com/office/officeart/2005/8/layout/arrow1"/>
    <dgm:cxn modelId="{71A69548-8834-4C2B-8EB9-D356D97F4749}" type="presOf" srcId="{CBF8C0EF-B942-442A-B298-D1F10EF34FA7}" destId="{C9C83E39-17C0-4F5E-92D1-EB2538A3618A}" srcOrd="0" destOrd="0" presId="urn:microsoft.com/office/officeart/2005/8/layout/arrow1"/>
    <dgm:cxn modelId="{C99C3EA9-E77E-40DC-AE7D-E08110FDE380}" type="presOf" srcId="{E85011F3-CD5E-4EBC-8004-D0581EADA28A}" destId="{C821158B-DE6B-4C38-8700-03DDE9E615D6}" srcOrd="0" destOrd="0" presId="urn:microsoft.com/office/officeart/2005/8/layout/arrow1"/>
    <dgm:cxn modelId="{F87BD3AA-77BF-4131-9E14-C79BE536D42D}" srcId="{E85011F3-CD5E-4EBC-8004-D0581EADA28A}" destId="{CBF8C0EF-B942-442A-B298-D1F10EF34FA7}" srcOrd="1" destOrd="0" parTransId="{907ED523-4429-4902-8155-0FB5E0CF0048}" sibTransId="{A0177C62-41E7-40BE-86D5-FAE480069241}"/>
    <dgm:cxn modelId="{BA4354D5-C301-4E3B-A236-1BE92A462EF4}" srcId="{E85011F3-CD5E-4EBC-8004-D0581EADA28A}" destId="{6404657F-7C8D-47AB-8C5D-C98AA28C5F07}" srcOrd="0" destOrd="0" parTransId="{C9FB07D4-A304-4501-B8B4-F6CC7453A9CD}" sibTransId="{62C19403-E37F-48CE-9F51-A01E229DC0DF}"/>
    <dgm:cxn modelId="{DBF97EFA-C005-4DE9-9188-34F2EE739733}" type="presParOf" srcId="{C821158B-DE6B-4C38-8700-03DDE9E615D6}" destId="{6910B6E4-9260-4256-88CF-511DB2742BDA}" srcOrd="0" destOrd="0" presId="urn:microsoft.com/office/officeart/2005/8/layout/arrow1"/>
    <dgm:cxn modelId="{364B40B0-0BBD-4FBD-A331-4F18CD20AD0A}" type="presParOf" srcId="{C821158B-DE6B-4C38-8700-03DDE9E615D6}" destId="{C9C83E39-17C0-4F5E-92D1-EB2538A3618A}"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5011F3-CD5E-4EBC-8004-D0581EADA28A}"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GB"/>
        </a:p>
      </dgm:t>
    </dgm:pt>
    <dgm:pt modelId="{6404657F-7C8D-47AB-8C5D-C98AA28C5F07}">
      <dgm:prSet phldrT="[Text]"/>
      <dgm:spPr>
        <a:solidFill>
          <a:schemeClr val="accent2"/>
        </a:solidFill>
      </dgm:spPr>
      <dgm:t>
        <a:bodyPr/>
        <a:lstStyle/>
        <a:p>
          <a:r>
            <a:rPr lang="en-GB" dirty="0">
              <a:hlinkClick xmlns:r="http://schemas.openxmlformats.org/officeDocument/2006/relationships" r:id="rId1" action="ppaction://hlinksldjump"/>
            </a:rPr>
            <a:t>Tell a teacher immediately </a:t>
          </a:r>
          <a:endParaRPr lang="en-GB" dirty="0"/>
        </a:p>
      </dgm:t>
    </dgm:pt>
    <dgm:pt modelId="{C9FB07D4-A304-4501-B8B4-F6CC7453A9CD}" type="parTrans" cxnId="{BA4354D5-C301-4E3B-A236-1BE92A462EF4}">
      <dgm:prSet/>
      <dgm:spPr/>
      <dgm:t>
        <a:bodyPr/>
        <a:lstStyle/>
        <a:p>
          <a:endParaRPr lang="en-GB"/>
        </a:p>
      </dgm:t>
    </dgm:pt>
    <dgm:pt modelId="{62C19403-E37F-48CE-9F51-A01E229DC0DF}" type="sibTrans" cxnId="{BA4354D5-C301-4E3B-A236-1BE92A462EF4}">
      <dgm:prSet/>
      <dgm:spPr/>
      <dgm:t>
        <a:bodyPr/>
        <a:lstStyle/>
        <a:p>
          <a:endParaRPr lang="en-GB"/>
        </a:p>
      </dgm:t>
    </dgm:pt>
    <dgm:pt modelId="{CBF8C0EF-B942-442A-B298-D1F10EF34FA7}">
      <dgm:prSet phldrT="[Text]"/>
      <dgm:spPr>
        <a:solidFill>
          <a:schemeClr val="accent2"/>
        </a:solidFill>
      </dgm:spPr>
      <dgm:t>
        <a:bodyPr/>
        <a:lstStyle/>
        <a:p>
          <a:r>
            <a:rPr lang="en-GB" dirty="0">
              <a:hlinkClick xmlns:r="http://schemas.openxmlformats.org/officeDocument/2006/relationships" r:id="rId2" action="ppaction://hlinksldjump"/>
            </a:rPr>
            <a:t>Agree with James and stay silent </a:t>
          </a:r>
          <a:endParaRPr lang="en-GB" dirty="0"/>
        </a:p>
      </dgm:t>
    </dgm:pt>
    <dgm:pt modelId="{907ED523-4429-4902-8155-0FB5E0CF0048}" type="parTrans" cxnId="{F87BD3AA-77BF-4131-9E14-C79BE536D42D}">
      <dgm:prSet/>
      <dgm:spPr/>
      <dgm:t>
        <a:bodyPr/>
        <a:lstStyle/>
        <a:p>
          <a:endParaRPr lang="en-GB"/>
        </a:p>
      </dgm:t>
    </dgm:pt>
    <dgm:pt modelId="{A0177C62-41E7-40BE-86D5-FAE480069241}" type="sibTrans" cxnId="{F87BD3AA-77BF-4131-9E14-C79BE536D42D}">
      <dgm:prSet/>
      <dgm:spPr/>
      <dgm:t>
        <a:bodyPr/>
        <a:lstStyle/>
        <a:p>
          <a:endParaRPr lang="en-GB"/>
        </a:p>
      </dgm:t>
    </dgm:pt>
    <dgm:pt modelId="{C821158B-DE6B-4C38-8700-03DDE9E615D6}" type="pres">
      <dgm:prSet presAssocID="{E85011F3-CD5E-4EBC-8004-D0581EADA28A}" presName="cycle" presStyleCnt="0">
        <dgm:presLayoutVars>
          <dgm:dir/>
          <dgm:resizeHandles val="exact"/>
        </dgm:presLayoutVars>
      </dgm:prSet>
      <dgm:spPr/>
    </dgm:pt>
    <dgm:pt modelId="{6910B6E4-9260-4256-88CF-511DB2742BDA}" type="pres">
      <dgm:prSet presAssocID="{6404657F-7C8D-47AB-8C5D-C98AA28C5F07}" presName="arrow" presStyleLbl="node1" presStyleIdx="0" presStyleCnt="2">
        <dgm:presLayoutVars>
          <dgm:bulletEnabled val="1"/>
        </dgm:presLayoutVars>
      </dgm:prSet>
      <dgm:spPr/>
    </dgm:pt>
    <dgm:pt modelId="{C9C83E39-17C0-4F5E-92D1-EB2538A3618A}" type="pres">
      <dgm:prSet presAssocID="{CBF8C0EF-B942-442A-B298-D1F10EF34FA7}" presName="arrow" presStyleLbl="node1" presStyleIdx="1" presStyleCnt="2">
        <dgm:presLayoutVars>
          <dgm:bulletEnabled val="1"/>
        </dgm:presLayoutVars>
      </dgm:prSet>
      <dgm:spPr/>
    </dgm:pt>
  </dgm:ptLst>
  <dgm:cxnLst>
    <dgm:cxn modelId="{365E9040-3EE0-4F9C-982D-81BBF8A5B985}" type="presOf" srcId="{6404657F-7C8D-47AB-8C5D-C98AA28C5F07}" destId="{6910B6E4-9260-4256-88CF-511DB2742BDA}" srcOrd="0" destOrd="0" presId="urn:microsoft.com/office/officeart/2005/8/layout/arrow1"/>
    <dgm:cxn modelId="{71A69548-8834-4C2B-8EB9-D356D97F4749}" type="presOf" srcId="{CBF8C0EF-B942-442A-B298-D1F10EF34FA7}" destId="{C9C83E39-17C0-4F5E-92D1-EB2538A3618A}" srcOrd="0" destOrd="0" presId="urn:microsoft.com/office/officeart/2005/8/layout/arrow1"/>
    <dgm:cxn modelId="{C99C3EA9-E77E-40DC-AE7D-E08110FDE380}" type="presOf" srcId="{E85011F3-CD5E-4EBC-8004-D0581EADA28A}" destId="{C821158B-DE6B-4C38-8700-03DDE9E615D6}" srcOrd="0" destOrd="0" presId="urn:microsoft.com/office/officeart/2005/8/layout/arrow1"/>
    <dgm:cxn modelId="{F87BD3AA-77BF-4131-9E14-C79BE536D42D}" srcId="{E85011F3-CD5E-4EBC-8004-D0581EADA28A}" destId="{CBF8C0EF-B942-442A-B298-D1F10EF34FA7}" srcOrd="1" destOrd="0" parTransId="{907ED523-4429-4902-8155-0FB5E0CF0048}" sibTransId="{A0177C62-41E7-40BE-86D5-FAE480069241}"/>
    <dgm:cxn modelId="{BA4354D5-C301-4E3B-A236-1BE92A462EF4}" srcId="{E85011F3-CD5E-4EBC-8004-D0581EADA28A}" destId="{6404657F-7C8D-47AB-8C5D-C98AA28C5F07}" srcOrd="0" destOrd="0" parTransId="{C9FB07D4-A304-4501-B8B4-F6CC7453A9CD}" sibTransId="{62C19403-E37F-48CE-9F51-A01E229DC0DF}"/>
    <dgm:cxn modelId="{DBF97EFA-C005-4DE9-9188-34F2EE739733}" type="presParOf" srcId="{C821158B-DE6B-4C38-8700-03DDE9E615D6}" destId="{6910B6E4-9260-4256-88CF-511DB2742BDA}" srcOrd="0" destOrd="0" presId="urn:microsoft.com/office/officeart/2005/8/layout/arrow1"/>
    <dgm:cxn modelId="{364B40B0-0BBD-4FBD-A331-4F18CD20AD0A}" type="presParOf" srcId="{C821158B-DE6B-4C38-8700-03DDE9E615D6}" destId="{C9C83E39-17C0-4F5E-92D1-EB2538A3618A}"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7C4228-A4B0-4606-8A5E-D83B6166DA31}" type="doc">
      <dgm:prSet loTypeId="urn:microsoft.com/office/officeart/2005/8/layout/arrow1" loCatId="process" qsTypeId="urn:microsoft.com/office/officeart/2005/8/quickstyle/simple1" qsCatId="simple" csTypeId="urn:microsoft.com/office/officeart/2005/8/colors/accent3_2" csCatId="accent3" phldr="1"/>
      <dgm:spPr/>
      <dgm:t>
        <a:bodyPr/>
        <a:lstStyle/>
        <a:p>
          <a:endParaRPr lang="en-GB"/>
        </a:p>
      </dgm:t>
    </dgm:pt>
    <dgm:pt modelId="{BB6335F6-C0FD-44FD-A39C-C0684B7DB9AC}">
      <dgm:prSet phldrT="[Text]"/>
      <dgm:spPr/>
      <dgm:t>
        <a:bodyPr/>
        <a:lstStyle/>
        <a:p>
          <a:r>
            <a:rPr lang="en-GB" dirty="0">
              <a:hlinkClick xmlns:r="http://schemas.openxmlformats.org/officeDocument/2006/relationships" r:id="rId1" action="ppaction://hlinksldjump"/>
            </a:rPr>
            <a:t>Delete her selfie</a:t>
          </a:r>
          <a:endParaRPr lang="en-GB" dirty="0"/>
        </a:p>
      </dgm:t>
    </dgm:pt>
    <dgm:pt modelId="{46AF23E5-39AD-40B7-9A6C-B14DA126888B}" type="parTrans" cxnId="{E98B1592-42E1-49C3-9646-FF6B58FEA41E}">
      <dgm:prSet/>
      <dgm:spPr/>
      <dgm:t>
        <a:bodyPr/>
        <a:lstStyle/>
        <a:p>
          <a:endParaRPr lang="en-GB"/>
        </a:p>
      </dgm:t>
    </dgm:pt>
    <dgm:pt modelId="{CF2E615A-2A36-4378-B2D3-4396684468B3}" type="sibTrans" cxnId="{E98B1592-42E1-49C3-9646-FF6B58FEA41E}">
      <dgm:prSet/>
      <dgm:spPr/>
      <dgm:t>
        <a:bodyPr/>
        <a:lstStyle/>
        <a:p>
          <a:endParaRPr lang="en-GB"/>
        </a:p>
      </dgm:t>
    </dgm:pt>
    <dgm:pt modelId="{02A51BA9-97F5-4B5C-BEA9-1D45C696594A}">
      <dgm:prSet phldrT="[Text]"/>
      <dgm:spPr/>
      <dgm:t>
        <a:bodyPr/>
        <a:lstStyle/>
        <a:p>
          <a:r>
            <a:rPr lang="en-GB" dirty="0">
              <a:hlinkClick xmlns:r="http://schemas.openxmlformats.org/officeDocument/2006/relationships" r:id="rId2" action="ppaction://hlinksldjump"/>
            </a:rPr>
            <a:t>Respond to the comments </a:t>
          </a:r>
          <a:endParaRPr lang="en-GB" dirty="0"/>
        </a:p>
      </dgm:t>
    </dgm:pt>
    <dgm:pt modelId="{7548AB47-B65D-4AE4-97C7-2480522B5874}" type="parTrans" cxnId="{6FB8CC5F-1DB2-40DA-B599-9AE15ED51287}">
      <dgm:prSet/>
      <dgm:spPr/>
      <dgm:t>
        <a:bodyPr/>
        <a:lstStyle/>
        <a:p>
          <a:endParaRPr lang="en-GB"/>
        </a:p>
      </dgm:t>
    </dgm:pt>
    <dgm:pt modelId="{B07D8E5E-CFB3-45FC-8949-ACF7AD37FFD7}" type="sibTrans" cxnId="{6FB8CC5F-1DB2-40DA-B599-9AE15ED51287}">
      <dgm:prSet/>
      <dgm:spPr/>
      <dgm:t>
        <a:bodyPr/>
        <a:lstStyle/>
        <a:p>
          <a:endParaRPr lang="en-GB"/>
        </a:p>
      </dgm:t>
    </dgm:pt>
    <dgm:pt modelId="{9E457E75-698F-4516-BFA6-4A785D1C3FEE}" type="pres">
      <dgm:prSet presAssocID="{777C4228-A4B0-4606-8A5E-D83B6166DA31}" presName="cycle" presStyleCnt="0">
        <dgm:presLayoutVars>
          <dgm:dir/>
          <dgm:resizeHandles val="exact"/>
        </dgm:presLayoutVars>
      </dgm:prSet>
      <dgm:spPr/>
    </dgm:pt>
    <dgm:pt modelId="{57B616CA-20E5-485A-B351-A971B0331061}" type="pres">
      <dgm:prSet presAssocID="{BB6335F6-C0FD-44FD-A39C-C0684B7DB9AC}" presName="arrow" presStyleLbl="node1" presStyleIdx="0" presStyleCnt="2">
        <dgm:presLayoutVars>
          <dgm:bulletEnabled val="1"/>
        </dgm:presLayoutVars>
      </dgm:prSet>
      <dgm:spPr/>
    </dgm:pt>
    <dgm:pt modelId="{66BFD51B-F6BF-4CB6-A401-2D8AE8EBB6C0}" type="pres">
      <dgm:prSet presAssocID="{02A51BA9-97F5-4B5C-BEA9-1D45C696594A}" presName="arrow" presStyleLbl="node1" presStyleIdx="1" presStyleCnt="2">
        <dgm:presLayoutVars>
          <dgm:bulletEnabled val="1"/>
        </dgm:presLayoutVars>
      </dgm:prSet>
      <dgm:spPr/>
    </dgm:pt>
  </dgm:ptLst>
  <dgm:cxnLst>
    <dgm:cxn modelId="{258C383F-3F02-41B7-810F-6B454E7AC7EB}" type="presOf" srcId="{02A51BA9-97F5-4B5C-BEA9-1D45C696594A}" destId="{66BFD51B-F6BF-4CB6-A401-2D8AE8EBB6C0}" srcOrd="0" destOrd="0" presId="urn:microsoft.com/office/officeart/2005/8/layout/arrow1"/>
    <dgm:cxn modelId="{6FB8CC5F-1DB2-40DA-B599-9AE15ED51287}" srcId="{777C4228-A4B0-4606-8A5E-D83B6166DA31}" destId="{02A51BA9-97F5-4B5C-BEA9-1D45C696594A}" srcOrd="1" destOrd="0" parTransId="{7548AB47-B65D-4AE4-97C7-2480522B5874}" sibTransId="{B07D8E5E-CFB3-45FC-8949-ACF7AD37FFD7}"/>
    <dgm:cxn modelId="{EC90237E-1848-46F0-A6B0-49B0D2F653D8}" type="presOf" srcId="{BB6335F6-C0FD-44FD-A39C-C0684B7DB9AC}" destId="{57B616CA-20E5-485A-B351-A971B0331061}" srcOrd="0" destOrd="0" presId="urn:microsoft.com/office/officeart/2005/8/layout/arrow1"/>
    <dgm:cxn modelId="{9B2F5189-C8AD-45A8-A7A1-F9046796DE59}" type="presOf" srcId="{777C4228-A4B0-4606-8A5E-D83B6166DA31}" destId="{9E457E75-698F-4516-BFA6-4A785D1C3FEE}" srcOrd="0" destOrd="0" presId="urn:microsoft.com/office/officeart/2005/8/layout/arrow1"/>
    <dgm:cxn modelId="{E98B1592-42E1-49C3-9646-FF6B58FEA41E}" srcId="{777C4228-A4B0-4606-8A5E-D83B6166DA31}" destId="{BB6335F6-C0FD-44FD-A39C-C0684B7DB9AC}" srcOrd="0" destOrd="0" parTransId="{46AF23E5-39AD-40B7-9A6C-B14DA126888B}" sibTransId="{CF2E615A-2A36-4378-B2D3-4396684468B3}"/>
    <dgm:cxn modelId="{FBDBB8FA-D0AF-4B05-92B3-DE1534C01544}" type="presParOf" srcId="{9E457E75-698F-4516-BFA6-4A785D1C3FEE}" destId="{57B616CA-20E5-485A-B351-A971B0331061}" srcOrd="0" destOrd="0" presId="urn:microsoft.com/office/officeart/2005/8/layout/arrow1"/>
    <dgm:cxn modelId="{4A4A793A-314B-43E6-A2A4-6942C32C37B6}" type="presParOf" srcId="{9E457E75-698F-4516-BFA6-4A785D1C3FEE}" destId="{66BFD51B-F6BF-4CB6-A401-2D8AE8EBB6C0}"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77C4228-A4B0-4606-8A5E-D83B6166DA31}" type="doc">
      <dgm:prSet loTypeId="urn:microsoft.com/office/officeart/2005/8/layout/arrow1" loCatId="process" qsTypeId="urn:microsoft.com/office/officeart/2005/8/quickstyle/simple1" qsCatId="simple" csTypeId="urn:microsoft.com/office/officeart/2005/8/colors/accent3_2" csCatId="accent3" phldr="1"/>
      <dgm:spPr/>
      <dgm:t>
        <a:bodyPr/>
        <a:lstStyle/>
        <a:p>
          <a:endParaRPr lang="en-GB"/>
        </a:p>
      </dgm:t>
    </dgm:pt>
    <dgm:pt modelId="{BB6335F6-C0FD-44FD-A39C-C0684B7DB9AC}">
      <dgm:prSet phldrT="[Text]"/>
      <dgm:spPr/>
      <dgm:t>
        <a:bodyPr/>
        <a:lstStyle/>
        <a:p>
          <a:r>
            <a:rPr lang="en-GB" dirty="0">
              <a:hlinkClick xmlns:r="http://schemas.openxmlformats.org/officeDocument/2006/relationships" r:id="rId1" action="ppaction://hlinksldjump"/>
            </a:rPr>
            <a:t>Speak to her sister </a:t>
          </a:r>
          <a:endParaRPr lang="en-GB" dirty="0"/>
        </a:p>
      </dgm:t>
    </dgm:pt>
    <dgm:pt modelId="{46AF23E5-39AD-40B7-9A6C-B14DA126888B}" type="parTrans" cxnId="{E98B1592-42E1-49C3-9646-FF6B58FEA41E}">
      <dgm:prSet/>
      <dgm:spPr/>
      <dgm:t>
        <a:bodyPr/>
        <a:lstStyle/>
        <a:p>
          <a:endParaRPr lang="en-GB"/>
        </a:p>
      </dgm:t>
    </dgm:pt>
    <dgm:pt modelId="{CF2E615A-2A36-4378-B2D3-4396684468B3}" type="sibTrans" cxnId="{E98B1592-42E1-49C3-9646-FF6B58FEA41E}">
      <dgm:prSet/>
      <dgm:spPr/>
      <dgm:t>
        <a:bodyPr/>
        <a:lstStyle/>
        <a:p>
          <a:endParaRPr lang="en-GB"/>
        </a:p>
      </dgm:t>
    </dgm:pt>
    <dgm:pt modelId="{02A51BA9-97F5-4B5C-BEA9-1D45C696594A}">
      <dgm:prSet phldrT="[Text]"/>
      <dgm:spPr/>
      <dgm:t>
        <a:bodyPr/>
        <a:lstStyle/>
        <a:p>
          <a:r>
            <a:rPr lang="en-GB" dirty="0">
              <a:hlinkClick xmlns:r="http://schemas.openxmlformats.org/officeDocument/2006/relationships" r:id="rId2" action="ppaction://hlinksldjump"/>
            </a:rPr>
            <a:t>Speak to her teacher </a:t>
          </a:r>
          <a:endParaRPr lang="en-GB" dirty="0"/>
        </a:p>
      </dgm:t>
    </dgm:pt>
    <dgm:pt modelId="{7548AB47-B65D-4AE4-97C7-2480522B5874}" type="parTrans" cxnId="{6FB8CC5F-1DB2-40DA-B599-9AE15ED51287}">
      <dgm:prSet/>
      <dgm:spPr/>
      <dgm:t>
        <a:bodyPr/>
        <a:lstStyle/>
        <a:p>
          <a:endParaRPr lang="en-GB"/>
        </a:p>
      </dgm:t>
    </dgm:pt>
    <dgm:pt modelId="{B07D8E5E-CFB3-45FC-8949-ACF7AD37FFD7}" type="sibTrans" cxnId="{6FB8CC5F-1DB2-40DA-B599-9AE15ED51287}">
      <dgm:prSet/>
      <dgm:spPr/>
      <dgm:t>
        <a:bodyPr/>
        <a:lstStyle/>
        <a:p>
          <a:endParaRPr lang="en-GB"/>
        </a:p>
      </dgm:t>
    </dgm:pt>
    <dgm:pt modelId="{9E457E75-698F-4516-BFA6-4A785D1C3FEE}" type="pres">
      <dgm:prSet presAssocID="{777C4228-A4B0-4606-8A5E-D83B6166DA31}" presName="cycle" presStyleCnt="0">
        <dgm:presLayoutVars>
          <dgm:dir/>
          <dgm:resizeHandles val="exact"/>
        </dgm:presLayoutVars>
      </dgm:prSet>
      <dgm:spPr/>
    </dgm:pt>
    <dgm:pt modelId="{57B616CA-20E5-485A-B351-A971B0331061}" type="pres">
      <dgm:prSet presAssocID="{BB6335F6-C0FD-44FD-A39C-C0684B7DB9AC}" presName="arrow" presStyleLbl="node1" presStyleIdx="0" presStyleCnt="2">
        <dgm:presLayoutVars>
          <dgm:bulletEnabled val="1"/>
        </dgm:presLayoutVars>
      </dgm:prSet>
      <dgm:spPr/>
    </dgm:pt>
    <dgm:pt modelId="{66BFD51B-F6BF-4CB6-A401-2D8AE8EBB6C0}" type="pres">
      <dgm:prSet presAssocID="{02A51BA9-97F5-4B5C-BEA9-1D45C696594A}" presName="arrow" presStyleLbl="node1" presStyleIdx="1" presStyleCnt="2">
        <dgm:presLayoutVars>
          <dgm:bulletEnabled val="1"/>
        </dgm:presLayoutVars>
      </dgm:prSet>
      <dgm:spPr/>
    </dgm:pt>
  </dgm:ptLst>
  <dgm:cxnLst>
    <dgm:cxn modelId="{258C383F-3F02-41B7-810F-6B454E7AC7EB}" type="presOf" srcId="{02A51BA9-97F5-4B5C-BEA9-1D45C696594A}" destId="{66BFD51B-F6BF-4CB6-A401-2D8AE8EBB6C0}" srcOrd="0" destOrd="0" presId="urn:microsoft.com/office/officeart/2005/8/layout/arrow1"/>
    <dgm:cxn modelId="{6FB8CC5F-1DB2-40DA-B599-9AE15ED51287}" srcId="{777C4228-A4B0-4606-8A5E-D83B6166DA31}" destId="{02A51BA9-97F5-4B5C-BEA9-1D45C696594A}" srcOrd="1" destOrd="0" parTransId="{7548AB47-B65D-4AE4-97C7-2480522B5874}" sibTransId="{B07D8E5E-CFB3-45FC-8949-ACF7AD37FFD7}"/>
    <dgm:cxn modelId="{EC90237E-1848-46F0-A6B0-49B0D2F653D8}" type="presOf" srcId="{BB6335F6-C0FD-44FD-A39C-C0684B7DB9AC}" destId="{57B616CA-20E5-485A-B351-A971B0331061}" srcOrd="0" destOrd="0" presId="urn:microsoft.com/office/officeart/2005/8/layout/arrow1"/>
    <dgm:cxn modelId="{9B2F5189-C8AD-45A8-A7A1-F9046796DE59}" type="presOf" srcId="{777C4228-A4B0-4606-8A5E-D83B6166DA31}" destId="{9E457E75-698F-4516-BFA6-4A785D1C3FEE}" srcOrd="0" destOrd="0" presId="urn:microsoft.com/office/officeart/2005/8/layout/arrow1"/>
    <dgm:cxn modelId="{E98B1592-42E1-49C3-9646-FF6B58FEA41E}" srcId="{777C4228-A4B0-4606-8A5E-D83B6166DA31}" destId="{BB6335F6-C0FD-44FD-A39C-C0684B7DB9AC}" srcOrd="0" destOrd="0" parTransId="{46AF23E5-39AD-40B7-9A6C-B14DA126888B}" sibTransId="{CF2E615A-2A36-4378-B2D3-4396684468B3}"/>
    <dgm:cxn modelId="{FBDBB8FA-D0AF-4B05-92B3-DE1534C01544}" type="presParOf" srcId="{9E457E75-698F-4516-BFA6-4A785D1C3FEE}" destId="{57B616CA-20E5-485A-B351-A971B0331061}" srcOrd="0" destOrd="0" presId="urn:microsoft.com/office/officeart/2005/8/layout/arrow1"/>
    <dgm:cxn modelId="{4A4A793A-314B-43E6-A2A4-6942C32C37B6}" type="presParOf" srcId="{9E457E75-698F-4516-BFA6-4A785D1C3FEE}" destId="{66BFD51B-F6BF-4CB6-A401-2D8AE8EBB6C0}"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77C4228-A4B0-4606-8A5E-D83B6166DA31}" type="doc">
      <dgm:prSet loTypeId="urn:microsoft.com/office/officeart/2005/8/layout/arrow1" loCatId="process" qsTypeId="urn:microsoft.com/office/officeart/2005/8/quickstyle/simple1" qsCatId="simple" csTypeId="urn:microsoft.com/office/officeart/2005/8/colors/accent3_2" csCatId="accent3" phldr="1"/>
      <dgm:spPr/>
      <dgm:t>
        <a:bodyPr/>
        <a:lstStyle/>
        <a:p>
          <a:endParaRPr lang="en-GB"/>
        </a:p>
      </dgm:t>
    </dgm:pt>
    <dgm:pt modelId="{BB6335F6-C0FD-44FD-A39C-C0684B7DB9AC}">
      <dgm:prSet phldrT="[Text]"/>
      <dgm:spPr/>
      <dgm:t>
        <a:bodyPr/>
        <a:lstStyle/>
        <a:p>
          <a:r>
            <a:rPr lang="en-GB" dirty="0">
              <a:hlinkClick xmlns:r="http://schemas.openxmlformats.org/officeDocument/2006/relationships" r:id="rId1" action="ppaction://hlinksldjump"/>
            </a:rPr>
            <a:t>Delete the post</a:t>
          </a:r>
          <a:endParaRPr lang="en-GB" dirty="0"/>
        </a:p>
      </dgm:t>
    </dgm:pt>
    <dgm:pt modelId="{46AF23E5-39AD-40B7-9A6C-B14DA126888B}" type="parTrans" cxnId="{E98B1592-42E1-49C3-9646-FF6B58FEA41E}">
      <dgm:prSet/>
      <dgm:spPr/>
      <dgm:t>
        <a:bodyPr/>
        <a:lstStyle/>
        <a:p>
          <a:endParaRPr lang="en-GB"/>
        </a:p>
      </dgm:t>
    </dgm:pt>
    <dgm:pt modelId="{CF2E615A-2A36-4378-B2D3-4396684468B3}" type="sibTrans" cxnId="{E98B1592-42E1-49C3-9646-FF6B58FEA41E}">
      <dgm:prSet/>
      <dgm:spPr/>
      <dgm:t>
        <a:bodyPr/>
        <a:lstStyle/>
        <a:p>
          <a:endParaRPr lang="en-GB"/>
        </a:p>
      </dgm:t>
    </dgm:pt>
    <dgm:pt modelId="{02A51BA9-97F5-4B5C-BEA9-1D45C696594A}">
      <dgm:prSet phldrT="[Text]"/>
      <dgm:spPr/>
      <dgm:t>
        <a:bodyPr/>
        <a:lstStyle/>
        <a:p>
          <a:r>
            <a:rPr lang="en-GB" dirty="0">
              <a:hlinkClick xmlns:r="http://schemas.openxmlformats.org/officeDocument/2006/relationships" r:id="rId2" action="ppaction://hlinksldjump"/>
            </a:rPr>
            <a:t>Use google to find some recourses  </a:t>
          </a:r>
          <a:endParaRPr lang="en-GB" dirty="0"/>
        </a:p>
      </dgm:t>
    </dgm:pt>
    <dgm:pt modelId="{7548AB47-B65D-4AE4-97C7-2480522B5874}" type="parTrans" cxnId="{6FB8CC5F-1DB2-40DA-B599-9AE15ED51287}">
      <dgm:prSet/>
      <dgm:spPr/>
      <dgm:t>
        <a:bodyPr/>
        <a:lstStyle/>
        <a:p>
          <a:endParaRPr lang="en-GB"/>
        </a:p>
      </dgm:t>
    </dgm:pt>
    <dgm:pt modelId="{B07D8E5E-CFB3-45FC-8949-ACF7AD37FFD7}" type="sibTrans" cxnId="{6FB8CC5F-1DB2-40DA-B599-9AE15ED51287}">
      <dgm:prSet/>
      <dgm:spPr/>
      <dgm:t>
        <a:bodyPr/>
        <a:lstStyle/>
        <a:p>
          <a:endParaRPr lang="en-GB"/>
        </a:p>
      </dgm:t>
    </dgm:pt>
    <dgm:pt modelId="{9E457E75-698F-4516-BFA6-4A785D1C3FEE}" type="pres">
      <dgm:prSet presAssocID="{777C4228-A4B0-4606-8A5E-D83B6166DA31}" presName="cycle" presStyleCnt="0">
        <dgm:presLayoutVars>
          <dgm:dir/>
          <dgm:resizeHandles val="exact"/>
        </dgm:presLayoutVars>
      </dgm:prSet>
      <dgm:spPr/>
    </dgm:pt>
    <dgm:pt modelId="{57B616CA-20E5-485A-B351-A971B0331061}" type="pres">
      <dgm:prSet presAssocID="{BB6335F6-C0FD-44FD-A39C-C0684B7DB9AC}" presName="arrow" presStyleLbl="node1" presStyleIdx="0" presStyleCnt="2" custRadScaleRad="100924">
        <dgm:presLayoutVars>
          <dgm:bulletEnabled val="1"/>
        </dgm:presLayoutVars>
      </dgm:prSet>
      <dgm:spPr/>
    </dgm:pt>
    <dgm:pt modelId="{66BFD51B-F6BF-4CB6-A401-2D8AE8EBB6C0}" type="pres">
      <dgm:prSet presAssocID="{02A51BA9-97F5-4B5C-BEA9-1D45C696594A}" presName="arrow" presStyleLbl="node1" presStyleIdx="1" presStyleCnt="2">
        <dgm:presLayoutVars>
          <dgm:bulletEnabled val="1"/>
        </dgm:presLayoutVars>
      </dgm:prSet>
      <dgm:spPr/>
    </dgm:pt>
  </dgm:ptLst>
  <dgm:cxnLst>
    <dgm:cxn modelId="{258C383F-3F02-41B7-810F-6B454E7AC7EB}" type="presOf" srcId="{02A51BA9-97F5-4B5C-BEA9-1D45C696594A}" destId="{66BFD51B-F6BF-4CB6-A401-2D8AE8EBB6C0}" srcOrd="0" destOrd="0" presId="urn:microsoft.com/office/officeart/2005/8/layout/arrow1"/>
    <dgm:cxn modelId="{6FB8CC5F-1DB2-40DA-B599-9AE15ED51287}" srcId="{777C4228-A4B0-4606-8A5E-D83B6166DA31}" destId="{02A51BA9-97F5-4B5C-BEA9-1D45C696594A}" srcOrd="1" destOrd="0" parTransId="{7548AB47-B65D-4AE4-97C7-2480522B5874}" sibTransId="{B07D8E5E-CFB3-45FC-8949-ACF7AD37FFD7}"/>
    <dgm:cxn modelId="{EC90237E-1848-46F0-A6B0-49B0D2F653D8}" type="presOf" srcId="{BB6335F6-C0FD-44FD-A39C-C0684B7DB9AC}" destId="{57B616CA-20E5-485A-B351-A971B0331061}" srcOrd="0" destOrd="0" presId="urn:microsoft.com/office/officeart/2005/8/layout/arrow1"/>
    <dgm:cxn modelId="{9B2F5189-C8AD-45A8-A7A1-F9046796DE59}" type="presOf" srcId="{777C4228-A4B0-4606-8A5E-D83B6166DA31}" destId="{9E457E75-698F-4516-BFA6-4A785D1C3FEE}" srcOrd="0" destOrd="0" presId="urn:microsoft.com/office/officeart/2005/8/layout/arrow1"/>
    <dgm:cxn modelId="{E98B1592-42E1-49C3-9646-FF6B58FEA41E}" srcId="{777C4228-A4B0-4606-8A5E-D83B6166DA31}" destId="{BB6335F6-C0FD-44FD-A39C-C0684B7DB9AC}" srcOrd="0" destOrd="0" parTransId="{46AF23E5-39AD-40B7-9A6C-B14DA126888B}" sibTransId="{CF2E615A-2A36-4378-B2D3-4396684468B3}"/>
    <dgm:cxn modelId="{FBDBB8FA-D0AF-4B05-92B3-DE1534C01544}" type="presParOf" srcId="{9E457E75-698F-4516-BFA6-4A785D1C3FEE}" destId="{57B616CA-20E5-485A-B351-A971B0331061}" srcOrd="0" destOrd="0" presId="urn:microsoft.com/office/officeart/2005/8/layout/arrow1"/>
    <dgm:cxn modelId="{4A4A793A-314B-43E6-A2A4-6942C32C37B6}" type="presParOf" srcId="{9E457E75-698F-4516-BFA6-4A785D1C3FEE}" destId="{66BFD51B-F6BF-4CB6-A401-2D8AE8EBB6C0}"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F1FD9-B07F-4EB2-AB5C-F8116AC4D36F}">
      <dsp:nvSpPr>
        <dsp:cNvPr id="0" name=""/>
        <dsp:cNvSpPr/>
      </dsp:nvSpPr>
      <dsp:spPr>
        <a:xfrm rot="16200000">
          <a:off x="138" y="303829"/>
          <a:ext cx="1588294" cy="1588294"/>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GB" sz="1600" kern="1200" dirty="0">
              <a:latin typeface="Source Sans Pro"/>
              <a:hlinkClick xmlns:r="http://schemas.openxmlformats.org/officeDocument/2006/relationships" r:id="" action="ppaction://hlinksldjump"/>
            </a:rPr>
            <a:t>Confront her friends </a:t>
          </a:r>
          <a:endParaRPr lang="en-GB" sz="1600" kern="1200" dirty="0"/>
        </a:p>
      </dsp:txBody>
      <dsp:txXfrm rot="5400000">
        <a:off x="278089" y="700902"/>
        <a:ext cx="1310343" cy="794147"/>
      </dsp:txXfrm>
    </dsp:sp>
    <dsp:sp modelId="{899652C3-CDE4-4029-895C-BC011DD73A28}">
      <dsp:nvSpPr>
        <dsp:cNvPr id="0" name=""/>
        <dsp:cNvSpPr/>
      </dsp:nvSpPr>
      <dsp:spPr>
        <a:xfrm rot="5400000">
          <a:off x="1747800" y="303829"/>
          <a:ext cx="1588294" cy="1588294"/>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GB" sz="1600" kern="1200" dirty="0">
              <a:latin typeface="Source Sans Pro"/>
              <a:hlinkClick xmlns:r="http://schemas.openxmlformats.org/officeDocument/2006/relationships" r:id="" action="ppaction://hlinksldjump"/>
            </a:rPr>
            <a:t>Ignore the pictures </a:t>
          </a:r>
          <a:endParaRPr lang="en-GB" sz="1600" kern="1200" dirty="0"/>
        </a:p>
      </dsp:txBody>
      <dsp:txXfrm rot="-5400000">
        <a:off x="1747800" y="700903"/>
        <a:ext cx="1310343" cy="7941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70EC5-97A7-4064-98F4-8CAAA8F9882A}">
      <dsp:nvSpPr>
        <dsp:cNvPr id="0" name=""/>
        <dsp:cNvSpPr/>
      </dsp:nvSpPr>
      <dsp:spPr>
        <a:xfrm rot="16200000">
          <a:off x="251" y="401757"/>
          <a:ext cx="2881118" cy="2881118"/>
        </a:xfrm>
        <a:prstGeom prst="upArrow">
          <a:avLst>
            <a:gd name="adj1" fmla="val 50000"/>
            <a:gd name="adj2" fmla="val 35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hlinkClick xmlns:r="http://schemas.openxmlformats.org/officeDocument/2006/relationships" r:id="" action="ppaction://hlinksldjump"/>
            </a:rPr>
            <a:t>Get some advice from her older sister </a:t>
          </a:r>
          <a:endParaRPr lang="en-GB" sz="2400" kern="1200" dirty="0"/>
        </a:p>
      </dsp:txBody>
      <dsp:txXfrm rot="5400000">
        <a:off x="504448" y="1122035"/>
        <a:ext cx="2376922" cy="1440559"/>
      </dsp:txXfrm>
    </dsp:sp>
    <dsp:sp modelId="{626977AC-1F9C-49C7-AE23-86B210AA688F}">
      <dsp:nvSpPr>
        <dsp:cNvPr id="0" name=""/>
        <dsp:cNvSpPr/>
      </dsp:nvSpPr>
      <dsp:spPr>
        <a:xfrm rot="5400000">
          <a:off x="3170456" y="401757"/>
          <a:ext cx="2881118" cy="2881118"/>
        </a:xfrm>
        <a:prstGeom prst="upArrow">
          <a:avLst>
            <a:gd name="adj1" fmla="val 50000"/>
            <a:gd name="adj2" fmla="val 35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hlinkClick xmlns:r="http://schemas.openxmlformats.org/officeDocument/2006/relationships" r:id="" action="ppaction://hlinksldjump"/>
            </a:rPr>
            <a:t>Speak to her teacher </a:t>
          </a:r>
          <a:endParaRPr lang="en-GB" sz="2400" kern="1200" dirty="0"/>
        </a:p>
      </dsp:txBody>
      <dsp:txXfrm rot="-5400000">
        <a:off x="3170457" y="1122037"/>
        <a:ext cx="2376922" cy="144055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C4EFC-7367-4DCF-9771-96D32D87937D}">
      <dsp:nvSpPr>
        <dsp:cNvPr id="0" name=""/>
        <dsp:cNvSpPr/>
      </dsp:nvSpPr>
      <dsp:spPr>
        <a:xfrm rot="16200000">
          <a:off x="164" y="37010"/>
          <a:ext cx="1881020" cy="1881020"/>
        </a:xfrm>
        <a:prstGeom prst="upArrow">
          <a:avLst>
            <a:gd name="adj1" fmla="val 50000"/>
            <a:gd name="adj2" fmla="val 3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dirty="0">
              <a:hlinkClick xmlns:r="http://schemas.openxmlformats.org/officeDocument/2006/relationships" r:id="" action="ppaction://hlinksldjump"/>
            </a:rPr>
            <a:t>Keep quiet and take the pins off later </a:t>
          </a:r>
          <a:endParaRPr lang="en-GB" sz="1700" kern="1200" dirty="0"/>
        </a:p>
      </dsp:txBody>
      <dsp:txXfrm rot="5400000">
        <a:off x="329344" y="507264"/>
        <a:ext cx="1551841" cy="940510"/>
      </dsp:txXfrm>
    </dsp:sp>
    <dsp:sp modelId="{B5B2E9B9-BB79-4A10-85E4-E113ACAE44CD}">
      <dsp:nvSpPr>
        <dsp:cNvPr id="0" name=""/>
        <dsp:cNvSpPr/>
      </dsp:nvSpPr>
      <dsp:spPr>
        <a:xfrm rot="5400000">
          <a:off x="2069922" y="37010"/>
          <a:ext cx="1881020" cy="1881020"/>
        </a:xfrm>
        <a:prstGeom prst="upArrow">
          <a:avLst>
            <a:gd name="adj1" fmla="val 50000"/>
            <a:gd name="adj2" fmla="val 3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dirty="0">
              <a:hlinkClick xmlns:r="http://schemas.openxmlformats.org/officeDocument/2006/relationships" r:id="" action="ppaction://hlinksldjump"/>
            </a:rPr>
            <a:t>Stand up for himself </a:t>
          </a:r>
          <a:endParaRPr lang="en-GB" sz="1700" kern="1200" dirty="0"/>
        </a:p>
      </dsp:txBody>
      <dsp:txXfrm rot="-5400000">
        <a:off x="2069923" y="507265"/>
        <a:ext cx="1551841" cy="9405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D16DD-7095-4CE4-B05B-49172914E0FA}">
      <dsp:nvSpPr>
        <dsp:cNvPr id="0" name=""/>
        <dsp:cNvSpPr/>
      </dsp:nvSpPr>
      <dsp:spPr>
        <a:xfrm rot="16200000">
          <a:off x="1" y="950"/>
          <a:ext cx="1953653" cy="1953653"/>
        </a:xfrm>
        <a:prstGeom prst="upArrow">
          <a:avLst>
            <a:gd name="adj1" fmla="val 50000"/>
            <a:gd name="adj2" fmla="val 3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hlinkClick xmlns:r="http://schemas.openxmlformats.org/officeDocument/2006/relationships" r:id="" action="ppaction://hlinksldjump"/>
            </a:rPr>
            <a:t>Take the pins off </a:t>
          </a:r>
          <a:endParaRPr lang="en-GB" sz="1500" kern="1200" dirty="0"/>
        </a:p>
      </dsp:txBody>
      <dsp:txXfrm rot="5400000">
        <a:off x="341891" y="489363"/>
        <a:ext cx="1611764" cy="976827"/>
      </dsp:txXfrm>
    </dsp:sp>
    <dsp:sp modelId="{85DD04AD-4FF9-4BF4-99BD-E0949A5E7B2B}">
      <dsp:nvSpPr>
        <dsp:cNvPr id="0" name=""/>
        <dsp:cNvSpPr/>
      </dsp:nvSpPr>
      <dsp:spPr>
        <a:xfrm rot="5400000">
          <a:off x="2231577" y="950"/>
          <a:ext cx="1953653" cy="1953653"/>
        </a:xfrm>
        <a:prstGeom prst="upArrow">
          <a:avLst>
            <a:gd name="adj1" fmla="val 50000"/>
            <a:gd name="adj2" fmla="val 3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hlinkClick xmlns:r="http://schemas.openxmlformats.org/officeDocument/2006/relationships" r:id="" action="ppaction://hlinksldjump"/>
            </a:rPr>
            <a:t>Arrange a meeting with his personal tutor </a:t>
          </a:r>
          <a:endParaRPr lang="en-GB" sz="1500" kern="1200" dirty="0"/>
        </a:p>
      </dsp:txBody>
      <dsp:txXfrm rot="-5400000">
        <a:off x="2231578" y="489363"/>
        <a:ext cx="1611764" cy="97682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9D827-51C9-4A1B-B153-A3D540B548EF}">
      <dsp:nvSpPr>
        <dsp:cNvPr id="0" name=""/>
        <dsp:cNvSpPr/>
      </dsp:nvSpPr>
      <dsp:spPr>
        <a:xfrm rot="16200000">
          <a:off x="0" y="1942"/>
          <a:ext cx="1859987" cy="1859987"/>
        </a:xfrm>
        <a:prstGeom prst="upArrow">
          <a:avLst>
            <a:gd name="adj1" fmla="val 50000"/>
            <a:gd name="adj2" fmla="val 3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dirty="0">
              <a:hlinkClick xmlns:r="http://schemas.openxmlformats.org/officeDocument/2006/relationships" r:id="" action="ppaction://hlinksldjump"/>
            </a:rPr>
            <a:t>Go and sit with her </a:t>
          </a:r>
          <a:endParaRPr lang="en-GB" sz="2100" kern="1200" dirty="0"/>
        </a:p>
      </dsp:txBody>
      <dsp:txXfrm rot="5400000">
        <a:off x="325498" y="466939"/>
        <a:ext cx="1534489" cy="929993"/>
      </dsp:txXfrm>
    </dsp:sp>
    <dsp:sp modelId="{A1ED5D91-9476-4061-9535-9A790BC91C77}">
      <dsp:nvSpPr>
        <dsp:cNvPr id="0" name=""/>
        <dsp:cNvSpPr/>
      </dsp:nvSpPr>
      <dsp:spPr>
        <a:xfrm rot="5400000">
          <a:off x="2257844" y="971"/>
          <a:ext cx="1859987" cy="1859987"/>
        </a:xfrm>
        <a:prstGeom prst="upArrow">
          <a:avLst>
            <a:gd name="adj1" fmla="val 50000"/>
            <a:gd name="adj2" fmla="val 3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dirty="0">
              <a:hlinkClick xmlns:r="http://schemas.openxmlformats.org/officeDocument/2006/relationships" r:id="" action="ppaction://hlinksldjump"/>
            </a:rPr>
            <a:t>Wait until after class</a:t>
          </a:r>
          <a:endParaRPr lang="en-GB" sz="2100" kern="1200" dirty="0"/>
        </a:p>
      </dsp:txBody>
      <dsp:txXfrm rot="-5400000">
        <a:off x="2257844" y="465968"/>
        <a:ext cx="1534489" cy="92999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05B88-7EA9-4C7B-811F-8565F80D599E}">
      <dsp:nvSpPr>
        <dsp:cNvPr id="0" name=""/>
        <dsp:cNvSpPr/>
      </dsp:nvSpPr>
      <dsp:spPr>
        <a:xfrm>
          <a:off x="1748064" y="2975"/>
          <a:ext cx="3342605" cy="2005563"/>
        </a:xfrm>
        <a:prstGeom prst="rect">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Social bullying</a:t>
          </a:r>
          <a:endParaRPr lang="en-GB" sz="5900" kern="1200" dirty="0"/>
        </a:p>
      </dsp:txBody>
      <dsp:txXfrm>
        <a:off x="1748064" y="2975"/>
        <a:ext cx="3342605" cy="2005563"/>
      </dsp:txXfrm>
    </dsp:sp>
    <dsp:sp modelId="{C7A1A84D-CE9F-404C-8CA3-420E2FF4A09E}">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Verbal bullying</a:t>
          </a:r>
          <a:endParaRPr lang="en-GB" sz="5900" kern="1200" dirty="0"/>
        </a:p>
      </dsp:txBody>
      <dsp:txXfrm>
        <a:off x="5424930" y="2975"/>
        <a:ext cx="3342605" cy="2005563"/>
      </dsp:txXfrm>
    </dsp:sp>
    <dsp:sp modelId="{A9E3AAC4-BE11-47D9-BA6B-7B0D78678445}">
      <dsp:nvSpPr>
        <dsp:cNvPr id="0" name=""/>
        <dsp:cNvSpPr/>
      </dsp:nvSpPr>
      <dsp:spPr>
        <a:xfrm>
          <a:off x="1748064" y="2342799"/>
          <a:ext cx="3342605" cy="2005563"/>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Cyber bullying</a:t>
          </a:r>
          <a:endParaRPr lang="en-GB" sz="5900" kern="1200" dirty="0"/>
        </a:p>
      </dsp:txBody>
      <dsp:txXfrm>
        <a:off x="1748064" y="2342799"/>
        <a:ext cx="3342605" cy="2005563"/>
      </dsp:txXfrm>
    </dsp:sp>
    <dsp:sp modelId="{443FB040-96C0-42AF-9B85-7FC062CBA5A5}">
      <dsp:nvSpPr>
        <dsp:cNvPr id="0" name=""/>
        <dsp:cNvSpPr/>
      </dsp:nvSpPr>
      <dsp:spPr>
        <a:xfrm>
          <a:off x="5411693" y="2342799"/>
          <a:ext cx="3342605" cy="20055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Physical bullying </a:t>
          </a:r>
          <a:endParaRPr lang="en-GB" sz="5900" kern="1200" dirty="0"/>
        </a:p>
      </dsp:txBody>
      <dsp:txXfrm>
        <a:off x="5411693" y="2342799"/>
        <a:ext cx="3342605" cy="200556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05B88-7EA9-4C7B-811F-8565F80D599E}">
      <dsp:nvSpPr>
        <dsp:cNvPr id="0" name=""/>
        <dsp:cNvSpPr/>
      </dsp:nvSpPr>
      <dsp:spPr>
        <a:xfrm>
          <a:off x="1748064" y="2975"/>
          <a:ext cx="3342605" cy="2005563"/>
        </a:xfrm>
        <a:prstGeom prst="rect">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Social bullying</a:t>
          </a:r>
          <a:endParaRPr lang="en-GB" sz="5900" kern="1200" dirty="0"/>
        </a:p>
      </dsp:txBody>
      <dsp:txXfrm>
        <a:off x="1748064" y="2975"/>
        <a:ext cx="3342605" cy="2005563"/>
      </dsp:txXfrm>
    </dsp:sp>
    <dsp:sp modelId="{C7A1A84D-CE9F-404C-8CA3-420E2FF4A09E}">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Verbal bullying</a:t>
          </a:r>
          <a:endParaRPr lang="en-GB" sz="5900" kern="1200" dirty="0"/>
        </a:p>
      </dsp:txBody>
      <dsp:txXfrm>
        <a:off x="5424930" y="2975"/>
        <a:ext cx="3342605" cy="2005563"/>
      </dsp:txXfrm>
    </dsp:sp>
    <dsp:sp modelId="{A9E3AAC4-BE11-47D9-BA6B-7B0D78678445}">
      <dsp:nvSpPr>
        <dsp:cNvPr id="0" name=""/>
        <dsp:cNvSpPr/>
      </dsp:nvSpPr>
      <dsp:spPr>
        <a:xfrm>
          <a:off x="1748064" y="2342799"/>
          <a:ext cx="3342605" cy="2005563"/>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Cyber bullying</a:t>
          </a:r>
          <a:endParaRPr lang="en-GB" sz="5900" kern="1200" dirty="0"/>
        </a:p>
      </dsp:txBody>
      <dsp:txXfrm>
        <a:off x="1748064" y="2342799"/>
        <a:ext cx="3342605" cy="2005563"/>
      </dsp:txXfrm>
    </dsp:sp>
    <dsp:sp modelId="{443FB040-96C0-42AF-9B85-7FC062CBA5A5}">
      <dsp:nvSpPr>
        <dsp:cNvPr id="0" name=""/>
        <dsp:cNvSpPr/>
      </dsp:nvSpPr>
      <dsp:spPr>
        <a:xfrm>
          <a:off x="5424930" y="2342799"/>
          <a:ext cx="3342605" cy="20055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Physical bullying </a:t>
          </a:r>
          <a:endParaRPr lang="en-GB" sz="5900" kern="1200" dirty="0"/>
        </a:p>
      </dsp:txBody>
      <dsp:txXfrm>
        <a:off x="5424930" y="2342799"/>
        <a:ext cx="3342605" cy="200556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05B88-7EA9-4C7B-811F-8565F80D599E}">
      <dsp:nvSpPr>
        <dsp:cNvPr id="0" name=""/>
        <dsp:cNvSpPr/>
      </dsp:nvSpPr>
      <dsp:spPr>
        <a:xfrm>
          <a:off x="1748064" y="2975"/>
          <a:ext cx="3342605" cy="2005563"/>
        </a:xfrm>
        <a:prstGeom prst="rect">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Social bullying</a:t>
          </a:r>
          <a:endParaRPr lang="en-GB" sz="5900" kern="1200" dirty="0"/>
        </a:p>
      </dsp:txBody>
      <dsp:txXfrm>
        <a:off x="1748064" y="2975"/>
        <a:ext cx="3342605" cy="2005563"/>
      </dsp:txXfrm>
    </dsp:sp>
    <dsp:sp modelId="{C7A1A84D-CE9F-404C-8CA3-420E2FF4A09E}">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Verbal bullying</a:t>
          </a:r>
          <a:endParaRPr lang="en-GB" sz="5900" kern="1200" dirty="0"/>
        </a:p>
      </dsp:txBody>
      <dsp:txXfrm>
        <a:off x="5424930" y="2975"/>
        <a:ext cx="3342605" cy="2005563"/>
      </dsp:txXfrm>
    </dsp:sp>
    <dsp:sp modelId="{A9E3AAC4-BE11-47D9-BA6B-7B0D78678445}">
      <dsp:nvSpPr>
        <dsp:cNvPr id="0" name=""/>
        <dsp:cNvSpPr/>
      </dsp:nvSpPr>
      <dsp:spPr>
        <a:xfrm>
          <a:off x="1748064" y="2342799"/>
          <a:ext cx="3342605" cy="2005563"/>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Cyber bullying</a:t>
          </a:r>
          <a:endParaRPr lang="en-GB" sz="5900" kern="1200" dirty="0"/>
        </a:p>
      </dsp:txBody>
      <dsp:txXfrm>
        <a:off x="1748064" y="2342799"/>
        <a:ext cx="3342605" cy="2005563"/>
      </dsp:txXfrm>
    </dsp:sp>
    <dsp:sp modelId="{443FB040-96C0-42AF-9B85-7FC062CBA5A5}">
      <dsp:nvSpPr>
        <dsp:cNvPr id="0" name=""/>
        <dsp:cNvSpPr/>
      </dsp:nvSpPr>
      <dsp:spPr>
        <a:xfrm>
          <a:off x="5424930" y="2342799"/>
          <a:ext cx="3342605" cy="20055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Physical bullying </a:t>
          </a:r>
          <a:endParaRPr lang="en-GB" sz="5900" kern="1200" dirty="0"/>
        </a:p>
      </dsp:txBody>
      <dsp:txXfrm>
        <a:off x="5424930" y="2342799"/>
        <a:ext cx="3342605" cy="200556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05B88-7EA9-4C7B-811F-8565F80D599E}">
      <dsp:nvSpPr>
        <dsp:cNvPr id="0" name=""/>
        <dsp:cNvSpPr/>
      </dsp:nvSpPr>
      <dsp:spPr>
        <a:xfrm>
          <a:off x="1748064" y="2975"/>
          <a:ext cx="3342605" cy="2005563"/>
        </a:xfrm>
        <a:prstGeom prst="rect">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Social bullying</a:t>
          </a:r>
          <a:endParaRPr lang="en-GB" sz="5900" kern="1200" dirty="0"/>
        </a:p>
      </dsp:txBody>
      <dsp:txXfrm>
        <a:off x="1748064" y="2975"/>
        <a:ext cx="3342605" cy="2005563"/>
      </dsp:txXfrm>
    </dsp:sp>
    <dsp:sp modelId="{C7A1A84D-CE9F-404C-8CA3-420E2FF4A09E}">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Verbal bullying</a:t>
          </a:r>
          <a:endParaRPr lang="en-GB" sz="5900" kern="1200" dirty="0"/>
        </a:p>
      </dsp:txBody>
      <dsp:txXfrm>
        <a:off x="5424930" y="2975"/>
        <a:ext cx="3342605" cy="2005563"/>
      </dsp:txXfrm>
    </dsp:sp>
    <dsp:sp modelId="{A9E3AAC4-BE11-47D9-BA6B-7B0D78678445}">
      <dsp:nvSpPr>
        <dsp:cNvPr id="0" name=""/>
        <dsp:cNvSpPr/>
      </dsp:nvSpPr>
      <dsp:spPr>
        <a:xfrm>
          <a:off x="1748064" y="2342799"/>
          <a:ext cx="3342605" cy="2005563"/>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Cyber bullying</a:t>
          </a:r>
          <a:endParaRPr lang="en-GB" sz="5900" kern="1200" dirty="0"/>
        </a:p>
      </dsp:txBody>
      <dsp:txXfrm>
        <a:off x="1748064" y="2342799"/>
        <a:ext cx="3342605" cy="2005563"/>
      </dsp:txXfrm>
    </dsp:sp>
    <dsp:sp modelId="{443FB040-96C0-42AF-9B85-7FC062CBA5A5}">
      <dsp:nvSpPr>
        <dsp:cNvPr id="0" name=""/>
        <dsp:cNvSpPr/>
      </dsp:nvSpPr>
      <dsp:spPr>
        <a:xfrm>
          <a:off x="5411693" y="2329542"/>
          <a:ext cx="3342605" cy="2005563"/>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GB" sz="5900" kern="1200" dirty="0">
              <a:hlinkClick xmlns:r="http://schemas.openxmlformats.org/officeDocument/2006/relationships" r:id="" action="ppaction://hlinksldjump"/>
            </a:rPr>
            <a:t>Physical bullying </a:t>
          </a:r>
          <a:endParaRPr lang="en-GB" sz="5900" kern="1200" dirty="0"/>
        </a:p>
      </dsp:txBody>
      <dsp:txXfrm>
        <a:off x="5411693" y="2329542"/>
        <a:ext cx="3342605" cy="20055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6D2DA-1392-425A-9146-5BBC221E9733}">
      <dsp:nvSpPr>
        <dsp:cNvPr id="0" name=""/>
        <dsp:cNvSpPr/>
      </dsp:nvSpPr>
      <dsp:spPr>
        <a:xfrm rot="16200000">
          <a:off x="429852" y="-2170"/>
          <a:ext cx="1682308" cy="1686649"/>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hlinkClick xmlns:r="http://schemas.openxmlformats.org/officeDocument/2006/relationships" r:id="" action="ppaction://hlinksldjump"/>
            </a:rPr>
            <a:t>Her parents</a:t>
          </a:r>
          <a:endParaRPr lang="en-GB" sz="2000" kern="1200" dirty="0"/>
        </a:p>
      </dsp:txBody>
      <dsp:txXfrm rot="5400000">
        <a:off x="722086" y="420577"/>
        <a:ext cx="1392245" cy="841154"/>
      </dsp:txXfrm>
    </dsp:sp>
    <dsp:sp modelId="{0D0FBEB4-934B-4C3A-8D07-EE91FCBBCD84}">
      <dsp:nvSpPr>
        <dsp:cNvPr id="0" name=""/>
        <dsp:cNvSpPr/>
      </dsp:nvSpPr>
      <dsp:spPr>
        <a:xfrm rot="5400000">
          <a:off x="2596448" y="809"/>
          <a:ext cx="1682308" cy="1686262"/>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hlinkClick xmlns:r="http://schemas.openxmlformats.org/officeDocument/2006/relationships" r:id="" action="ppaction://hlinksldjump"/>
            </a:rPr>
            <a:t>Her teacher </a:t>
          </a:r>
          <a:endParaRPr lang="en-GB" sz="2000" kern="1200" dirty="0"/>
        </a:p>
      </dsp:txBody>
      <dsp:txXfrm rot="-5400000">
        <a:off x="2594471" y="423363"/>
        <a:ext cx="1391858" cy="841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FF3E5-C5E0-4211-9F71-530FD3242B68}">
      <dsp:nvSpPr>
        <dsp:cNvPr id="0" name=""/>
        <dsp:cNvSpPr/>
      </dsp:nvSpPr>
      <dsp:spPr>
        <a:xfrm rot="16200000">
          <a:off x="165" y="56857"/>
          <a:ext cx="1901351" cy="1901351"/>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hlinkClick xmlns:r="http://schemas.openxmlformats.org/officeDocument/2006/relationships" r:id="" action="ppaction://hlinksldjump"/>
            </a:rPr>
            <a:t>Tell her teacher what has been going on</a:t>
          </a:r>
          <a:endParaRPr lang="en-GB" sz="1500" kern="1200" dirty="0"/>
        </a:p>
      </dsp:txBody>
      <dsp:txXfrm rot="5400000">
        <a:off x="332901" y="532195"/>
        <a:ext cx="1568615" cy="950675"/>
      </dsp:txXfrm>
    </dsp:sp>
    <dsp:sp modelId="{EE0811F8-7D86-4EEA-B0B3-3D3DE2315FFB}">
      <dsp:nvSpPr>
        <dsp:cNvPr id="0" name=""/>
        <dsp:cNvSpPr/>
      </dsp:nvSpPr>
      <dsp:spPr>
        <a:xfrm rot="5400000">
          <a:off x="2092295" y="56857"/>
          <a:ext cx="1901351" cy="1901351"/>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hlinkClick xmlns:r="http://schemas.openxmlformats.org/officeDocument/2006/relationships" r:id="" action="ppaction://hlinksldjump"/>
            </a:rPr>
            <a:t>Stay silent and say nothing </a:t>
          </a:r>
          <a:endParaRPr lang="en-GB" sz="1500" kern="1200" dirty="0"/>
        </a:p>
      </dsp:txBody>
      <dsp:txXfrm rot="-5400000">
        <a:off x="2092295" y="532195"/>
        <a:ext cx="1568615" cy="950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10B6E4-9260-4256-88CF-511DB2742BDA}">
      <dsp:nvSpPr>
        <dsp:cNvPr id="0" name=""/>
        <dsp:cNvSpPr/>
      </dsp:nvSpPr>
      <dsp:spPr>
        <a:xfrm rot="16200000">
          <a:off x="129" y="457443"/>
          <a:ext cx="1485014" cy="1485014"/>
        </a:xfrm>
        <a:prstGeom prst="up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hlinkClick xmlns:r="http://schemas.openxmlformats.org/officeDocument/2006/relationships" r:id="" action="ppaction://hlinksldjump"/>
            </a:rPr>
            <a:t>Intervene</a:t>
          </a:r>
          <a:r>
            <a:rPr lang="en-GB" sz="1800" kern="1200" dirty="0"/>
            <a:t> </a:t>
          </a:r>
        </a:p>
      </dsp:txBody>
      <dsp:txXfrm rot="5400000">
        <a:off x="260006" y="828696"/>
        <a:ext cx="1225137" cy="742507"/>
      </dsp:txXfrm>
    </dsp:sp>
    <dsp:sp modelId="{C9C83E39-17C0-4F5E-92D1-EB2538A3618A}">
      <dsp:nvSpPr>
        <dsp:cNvPr id="0" name=""/>
        <dsp:cNvSpPr/>
      </dsp:nvSpPr>
      <dsp:spPr>
        <a:xfrm rot="5400000">
          <a:off x="1634147" y="457443"/>
          <a:ext cx="1485014" cy="1485014"/>
        </a:xfrm>
        <a:prstGeom prst="up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hlinkClick xmlns:r="http://schemas.openxmlformats.org/officeDocument/2006/relationships" r:id="" action="ppaction://hlinksldjump"/>
            </a:rPr>
            <a:t>Walk away</a:t>
          </a:r>
          <a:endParaRPr lang="en-GB" sz="1800" kern="1200" dirty="0"/>
        </a:p>
      </dsp:txBody>
      <dsp:txXfrm rot="-5400000">
        <a:off x="1634147" y="828697"/>
        <a:ext cx="1225137" cy="7425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10B6E4-9260-4256-88CF-511DB2742BDA}">
      <dsp:nvSpPr>
        <dsp:cNvPr id="0" name=""/>
        <dsp:cNvSpPr/>
      </dsp:nvSpPr>
      <dsp:spPr>
        <a:xfrm rot="16200000">
          <a:off x="0" y="380911"/>
          <a:ext cx="2193434" cy="2193434"/>
        </a:xfrm>
        <a:prstGeom prst="up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hlinkClick xmlns:r="http://schemas.openxmlformats.org/officeDocument/2006/relationships" r:id="" action="ppaction://hlinksldjump"/>
            </a:rPr>
            <a:t>Respect James’ decision</a:t>
          </a:r>
          <a:endParaRPr lang="en-GB" sz="2000" kern="1200" dirty="0"/>
        </a:p>
      </dsp:txBody>
      <dsp:txXfrm rot="5400000">
        <a:off x="383851" y="929269"/>
        <a:ext cx="1809583" cy="1096717"/>
      </dsp:txXfrm>
    </dsp:sp>
    <dsp:sp modelId="{C9C83E39-17C0-4F5E-92D1-EB2538A3618A}">
      <dsp:nvSpPr>
        <dsp:cNvPr id="0" name=""/>
        <dsp:cNvSpPr/>
      </dsp:nvSpPr>
      <dsp:spPr>
        <a:xfrm rot="5400000">
          <a:off x="2413711" y="394152"/>
          <a:ext cx="2193434" cy="2193434"/>
        </a:xfrm>
        <a:prstGeom prst="up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hlinkClick xmlns:r="http://schemas.openxmlformats.org/officeDocument/2006/relationships" r:id="" action="ppaction://hlinksldjump"/>
            </a:rPr>
            <a:t>Convince James to tell a teacher </a:t>
          </a:r>
          <a:endParaRPr lang="en-GB" sz="2000" kern="1200" dirty="0"/>
        </a:p>
      </dsp:txBody>
      <dsp:txXfrm rot="-5400000">
        <a:off x="2413711" y="942511"/>
        <a:ext cx="1809583" cy="10967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10B6E4-9260-4256-88CF-511DB2742BDA}">
      <dsp:nvSpPr>
        <dsp:cNvPr id="0" name=""/>
        <dsp:cNvSpPr/>
      </dsp:nvSpPr>
      <dsp:spPr>
        <a:xfrm rot="16200000">
          <a:off x="212" y="269574"/>
          <a:ext cx="2433178" cy="2433178"/>
        </a:xfrm>
        <a:prstGeom prst="upArrow">
          <a:avLst>
            <a:gd name="adj1" fmla="val 50000"/>
            <a:gd name="adj2" fmla="val 35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dirty="0">
              <a:hlinkClick xmlns:r="http://schemas.openxmlformats.org/officeDocument/2006/relationships" r:id="" action="ppaction://hlinksldjump"/>
            </a:rPr>
            <a:t>Tell a teacher immediately </a:t>
          </a:r>
          <a:endParaRPr lang="en-GB" sz="2200" kern="1200" dirty="0"/>
        </a:p>
      </dsp:txBody>
      <dsp:txXfrm rot="5400000">
        <a:off x="426019" y="877867"/>
        <a:ext cx="2007372" cy="1216589"/>
      </dsp:txXfrm>
    </dsp:sp>
    <dsp:sp modelId="{C9C83E39-17C0-4F5E-92D1-EB2538A3618A}">
      <dsp:nvSpPr>
        <dsp:cNvPr id="0" name=""/>
        <dsp:cNvSpPr/>
      </dsp:nvSpPr>
      <dsp:spPr>
        <a:xfrm rot="5400000">
          <a:off x="2677531" y="269574"/>
          <a:ext cx="2433178" cy="2433178"/>
        </a:xfrm>
        <a:prstGeom prst="upArrow">
          <a:avLst>
            <a:gd name="adj1" fmla="val 50000"/>
            <a:gd name="adj2" fmla="val 35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dirty="0">
              <a:hlinkClick xmlns:r="http://schemas.openxmlformats.org/officeDocument/2006/relationships" r:id="" action="ppaction://hlinksldjump"/>
            </a:rPr>
            <a:t>Agree with James and stay silent </a:t>
          </a:r>
          <a:endParaRPr lang="en-GB" sz="2200" kern="1200" dirty="0"/>
        </a:p>
      </dsp:txBody>
      <dsp:txXfrm rot="-5400000">
        <a:off x="2677532" y="877869"/>
        <a:ext cx="2007372" cy="12165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B616CA-20E5-485A-B351-A971B0331061}">
      <dsp:nvSpPr>
        <dsp:cNvPr id="0" name=""/>
        <dsp:cNvSpPr/>
      </dsp:nvSpPr>
      <dsp:spPr>
        <a:xfrm rot="16200000">
          <a:off x="182" y="308421"/>
          <a:ext cx="2092490" cy="2092490"/>
        </a:xfrm>
        <a:prstGeom prst="upArrow">
          <a:avLst>
            <a:gd name="adj1" fmla="val 50000"/>
            <a:gd name="adj2" fmla="val 3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hlinkClick xmlns:r="http://schemas.openxmlformats.org/officeDocument/2006/relationships" r:id="" action="ppaction://hlinksldjump"/>
            </a:rPr>
            <a:t>Delete her selfie</a:t>
          </a:r>
          <a:endParaRPr lang="en-GB" sz="1900" kern="1200" dirty="0"/>
        </a:p>
      </dsp:txBody>
      <dsp:txXfrm rot="5400000">
        <a:off x="366369" y="831543"/>
        <a:ext cx="1726304" cy="1046245"/>
      </dsp:txXfrm>
    </dsp:sp>
    <dsp:sp modelId="{66BFD51B-F6BF-4CB6-A401-2D8AE8EBB6C0}">
      <dsp:nvSpPr>
        <dsp:cNvPr id="0" name=""/>
        <dsp:cNvSpPr/>
      </dsp:nvSpPr>
      <dsp:spPr>
        <a:xfrm rot="5400000">
          <a:off x="2302630" y="308421"/>
          <a:ext cx="2092490" cy="2092490"/>
        </a:xfrm>
        <a:prstGeom prst="upArrow">
          <a:avLst>
            <a:gd name="adj1" fmla="val 50000"/>
            <a:gd name="adj2" fmla="val 3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hlinkClick xmlns:r="http://schemas.openxmlformats.org/officeDocument/2006/relationships" r:id="" action="ppaction://hlinksldjump"/>
            </a:rPr>
            <a:t>Respond to the comments </a:t>
          </a:r>
          <a:endParaRPr lang="en-GB" sz="1900" kern="1200" dirty="0"/>
        </a:p>
      </dsp:txBody>
      <dsp:txXfrm rot="-5400000">
        <a:off x="2302631" y="831544"/>
        <a:ext cx="1726304" cy="10462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B616CA-20E5-485A-B351-A971B0331061}">
      <dsp:nvSpPr>
        <dsp:cNvPr id="0" name=""/>
        <dsp:cNvSpPr/>
      </dsp:nvSpPr>
      <dsp:spPr>
        <a:xfrm rot="16200000">
          <a:off x="155" y="453421"/>
          <a:ext cx="1783349" cy="1783349"/>
        </a:xfrm>
        <a:prstGeom prst="upArrow">
          <a:avLst>
            <a:gd name="adj1" fmla="val 50000"/>
            <a:gd name="adj2" fmla="val 3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hlinkClick xmlns:r="http://schemas.openxmlformats.org/officeDocument/2006/relationships" r:id="" action="ppaction://hlinksldjump"/>
            </a:rPr>
            <a:t>Speak to her sister </a:t>
          </a:r>
          <a:endParaRPr lang="en-GB" sz="1800" kern="1200" dirty="0"/>
        </a:p>
      </dsp:txBody>
      <dsp:txXfrm rot="5400000">
        <a:off x="312241" y="899258"/>
        <a:ext cx="1471263" cy="891675"/>
      </dsp:txXfrm>
    </dsp:sp>
    <dsp:sp modelId="{66BFD51B-F6BF-4CB6-A401-2D8AE8EBB6C0}">
      <dsp:nvSpPr>
        <dsp:cNvPr id="0" name=""/>
        <dsp:cNvSpPr/>
      </dsp:nvSpPr>
      <dsp:spPr>
        <a:xfrm rot="5400000">
          <a:off x="1962443" y="453421"/>
          <a:ext cx="1783349" cy="1783349"/>
        </a:xfrm>
        <a:prstGeom prst="upArrow">
          <a:avLst>
            <a:gd name="adj1" fmla="val 50000"/>
            <a:gd name="adj2" fmla="val 3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hlinkClick xmlns:r="http://schemas.openxmlformats.org/officeDocument/2006/relationships" r:id="" action="ppaction://hlinksldjump"/>
            </a:rPr>
            <a:t>Speak to her teacher </a:t>
          </a:r>
          <a:endParaRPr lang="en-GB" sz="1800" kern="1200" dirty="0"/>
        </a:p>
      </dsp:txBody>
      <dsp:txXfrm rot="-5400000">
        <a:off x="1962443" y="899258"/>
        <a:ext cx="1471263" cy="8916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B616CA-20E5-485A-B351-A971B0331061}">
      <dsp:nvSpPr>
        <dsp:cNvPr id="0" name=""/>
        <dsp:cNvSpPr/>
      </dsp:nvSpPr>
      <dsp:spPr>
        <a:xfrm rot="16200000">
          <a:off x="0" y="1107"/>
          <a:ext cx="2386596" cy="2386596"/>
        </a:xfrm>
        <a:prstGeom prst="upArrow">
          <a:avLst>
            <a:gd name="adj1" fmla="val 50000"/>
            <a:gd name="adj2" fmla="val 3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dirty="0">
              <a:hlinkClick xmlns:r="http://schemas.openxmlformats.org/officeDocument/2006/relationships" r:id="" action="ppaction://hlinksldjump"/>
            </a:rPr>
            <a:t>Delete the post</a:t>
          </a:r>
          <a:endParaRPr lang="en-GB" sz="2200" kern="1200" dirty="0"/>
        </a:p>
      </dsp:txBody>
      <dsp:txXfrm rot="5400000">
        <a:off x="417654" y="597756"/>
        <a:ext cx="1968942" cy="1193298"/>
      </dsp:txXfrm>
    </dsp:sp>
    <dsp:sp modelId="{66BFD51B-F6BF-4CB6-A401-2D8AE8EBB6C0}">
      <dsp:nvSpPr>
        <dsp:cNvPr id="0" name=""/>
        <dsp:cNvSpPr/>
      </dsp:nvSpPr>
      <dsp:spPr>
        <a:xfrm rot="5400000">
          <a:off x="2846123" y="1107"/>
          <a:ext cx="2386596" cy="2386596"/>
        </a:xfrm>
        <a:prstGeom prst="upArrow">
          <a:avLst>
            <a:gd name="adj1" fmla="val 50000"/>
            <a:gd name="adj2" fmla="val 3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dirty="0">
              <a:hlinkClick xmlns:r="http://schemas.openxmlformats.org/officeDocument/2006/relationships" r:id="" action="ppaction://hlinksldjump"/>
            </a:rPr>
            <a:t>Use google to find some recourses  </a:t>
          </a:r>
          <a:endParaRPr lang="en-GB" sz="2200" kern="1200" dirty="0"/>
        </a:p>
      </dsp:txBody>
      <dsp:txXfrm rot="-5400000">
        <a:off x="2846123" y="597756"/>
        <a:ext cx="1968942" cy="1193298"/>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D6D0F569-AC90-44EB-9EF4-4E5C2F5D823C}" type="datetime1">
              <a:rPr lang="en-US" smtClean="0"/>
              <a:t>11/18/20</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98029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46BA7D41-E8B7-4A0B-B861-3EC4AE88917D}" type="datetime1">
              <a:rPr lang="en-US" smtClean="0"/>
              <a:t>11/18/20</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634142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A7C34823-0B19-4B4E-A643-7A3B0A3D24D6}" type="datetime1">
              <a:rPr lang="en-US" smtClean="0"/>
              <a:t>11/18/20</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26999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aphic 185">
            <a:extLst>
              <a:ext uri="{FF2B5EF4-FFF2-40B4-BE49-F238E27FC236}">
                <a16:creationId xmlns:a16="http://schemas.microsoft.com/office/drawing/2014/main" id="{8997F1B7-1EE7-4EA5-A5A4-866F9A810C9F}"/>
              </a:ext>
              <a:ext uri="{C183D7F6-B498-43B3-948B-1728B52AA6E4}">
                <adec:decorative xmlns:adec="http://schemas.microsoft.com/office/drawing/2017/decorative" val="1"/>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8C2D79EF-17C8-45D8-9866-DAF5723FC604}" type="datetime1">
              <a:rPr lang="en-US" smtClean="0"/>
              <a:t>11/18/20</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25328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DFFC2ADC-3680-4013-A757-E4663495DB98}" type="datetime1">
              <a:rPr lang="en-US" smtClean="0"/>
              <a:t>11/18/20</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909957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4751BA94-5DCA-4F19-960F-0FB2BD5EE85A}" type="datetime1">
              <a:rPr lang="en-US" smtClean="0"/>
              <a:t>11/18/20</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64223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01BED947-38D9-44AC-8B89-E79758333B77}" type="datetime1">
              <a:rPr lang="en-US" smtClean="0"/>
              <a:t>11/18/20</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73784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dirty="0"/>
              <a:t>Click to edit Master title style</a:t>
            </a:r>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3781E23F-BD3C-4F23-B116-2B758120C8AC}" type="datetime1">
              <a:rPr lang="en-US" smtClean="0"/>
              <a:t>11/18/20</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86046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473CFAA9-6D59-4D98-869E-ACBDB83B2CA4}" type="datetime1">
              <a:rPr lang="en-US" smtClean="0"/>
              <a:t>11/18/20</a:t>
            </a:fld>
            <a:endParaRPr lang="en-US"/>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9187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DC410804-27E3-430A-BB42-B831260DE39A}" type="datetime1">
              <a:rPr lang="en-US" smtClean="0"/>
              <a:t>11/18/20</a:t>
            </a:fld>
            <a:endParaRPr lang="en-US" dirty="0"/>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443345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60E22DE3-3D1A-4D53-B9A6-6C7463B8C992}" type="datetime1">
              <a:rPr lang="en-US" smtClean="0"/>
              <a:t>11/18/20</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5322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5ECD8B30-1B71-45A1-8314-D59C86F581E1}" type="datetime1">
              <a:rPr lang="en-US" smtClean="0"/>
              <a:pPr/>
              <a:t>11/18/20</a:t>
            </a:fld>
            <a:endParaRPr lang="en-US" b="1"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dirty="0"/>
              <a:t>Sample Footer Text</a:t>
            </a:r>
            <a:endParaRPr lang="en-US" b="1" dirty="0"/>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b="1" dirty="0"/>
          </a:p>
        </p:txBody>
      </p:sp>
    </p:spTree>
    <p:extLst>
      <p:ext uri="{BB962C8B-B14F-4D97-AF65-F5344CB8AC3E}">
        <p14:creationId xmlns:p14="http://schemas.microsoft.com/office/powerpoint/2010/main" val="292606617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bullying.co.uk/advice-for-young-people/social-bullying/" TargetMode="External"/><Relationship Id="rId2" Type="http://schemas.openxmlformats.org/officeDocument/2006/relationships/hyperlink" Target="http://www.bullying.co.uk/cyberbullying/what-is-cyberbullyin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3.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thebullyshield.com/physical-bullyin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6.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bullying.co.uk/cyberbullying/what-is-cyberbullying/" TargetMode="External"/><Relationship Id="rId2" Type="http://schemas.openxmlformats.org/officeDocument/2006/relationships/hyperlink" Target="http://www.bullying.co.uk/cyberbullying/what-to-do-if-you-re-being-bullied-on-a-social-network/"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9.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hyperlink" Target="http://www.bullying.co.uk/general-advice/what-is-sexual-bullying/" TargetMode="External"/><Relationship Id="rId2" Type="http://schemas.openxmlformats.org/officeDocument/2006/relationships/hyperlink" Target="http://www.bullying.co.uk/advice-for-parents/what-to-do-about-racist-bullying/" TargetMode="External"/><Relationship Id="rId1" Type="http://schemas.openxmlformats.org/officeDocument/2006/relationships/slideLayout" Target="../slideLayouts/slideLayout2.xml"/><Relationship Id="rId5" Type="http://schemas.openxmlformats.org/officeDocument/2006/relationships/hyperlink" Target="https://www.bullying.co.uk/general-advice/verbal-bullying" TargetMode="External"/><Relationship Id="rId4" Type="http://schemas.openxmlformats.org/officeDocument/2006/relationships/hyperlink" Target="http://www.bullying.co.uk/general-advice/what-is-homophobic-bullying/"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9">
            <a:extLst>
              <a:ext uri="{FF2B5EF4-FFF2-40B4-BE49-F238E27FC236}">
                <a16:creationId xmlns:a16="http://schemas.microsoft.com/office/drawing/2014/main" id="{042BC7E5-76DB-4826-8C07-4A49B6353F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479558"/>
            <a:ext cx="1861854" cy="717514"/>
            <a:chOff x="0" y="1479558"/>
            <a:chExt cx="1861854" cy="717514"/>
          </a:xfrm>
          <a:solidFill>
            <a:schemeClr val="tx1"/>
          </a:solidFill>
        </p:grpSpPr>
        <p:sp>
          <p:nvSpPr>
            <p:cNvPr id="11" name="Freeform: Shape 10">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7" name="Freeform: Shape 11">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sp>
        <p:nvSpPr>
          <p:cNvPr id="9" name="Freeform: Shape 13">
            <a:extLst>
              <a:ext uri="{FF2B5EF4-FFF2-40B4-BE49-F238E27FC236}">
                <a16:creationId xmlns:a16="http://schemas.microsoft.com/office/drawing/2014/main" id="{498F8FF6-43B4-494A-AF8F-123A4983E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18992" y="-10634"/>
            <a:ext cx="6655405" cy="6335470"/>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B06059C-C357-4011-82B9-9C01063013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5194" y="-1"/>
            <a:ext cx="6705251" cy="6318526"/>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7">
            <a:extLst>
              <a:ext uri="{FF2B5EF4-FFF2-40B4-BE49-F238E27FC236}">
                <a16:creationId xmlns:a16="http://schemas.microsoft.com/office/drawing/2014/main" id="{5AFEC601-A132-47EE-B0C2-B38ACD9FC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6886" y="-1"/>
            <a:ext cx="6705251" cy="6215019"/>
          </a:xfrm>
          <a:custGeom>
            <a:avLst/>
            <a:gdLst>
              <a:gd name="connsiteX0" fmla="*/ 1529549 w 6355652"/>
              <a:gd name="connsiteY0" fmla="*/ 0 h 5890980"/>
              <a:gd name="connsiteX1" fmla="*/ 4826104 w 6355652"/>
              <a:gd name="connsiteY1" fmla="*/ 0 h 5890980"/>
              <a:gd name="connsiteX2" fmla="*/ 4954579 w 6355652"/>
              <a:gd name="connsiteY2" fmla="*/ 78051 h 5890980"/>
              <a:gd name="connsiteX3" fmla="*/ 6355652 w 6355652"/>
              <a:gd name="connsiteY3" fmla="*/ 2713154 h 5890980"/>
              <a:gd name="connsiteX4" fmla="*/ 3177826 w 6355652"/>
              <a:gd name="connsiteY4" fmla="*/ 5890980 h 5890980"/>
              <a:gd name="connsiteX5" fmla="*/ 0 w 6355652"/>
              <a:gd name="connsiteY5" fmla="*/ 2713154 h 5890980"/>
              <a:gd name="connsiteX6" fmla="*/ 1401073 w 6355652"/>
              <a:gd name="connsiteY6" fmla="*/ 78051 h 589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5890980">
                <a:moveTo>
                  <a:pt x="1529549" y="0"/>
                </a:moveTo>
                <a:lnTo>
                  <a:pt x="4826104" y="0"/>
                </a:lnTo>
                <a:lnTo>
                  <a:pt x="4954579" y="78051"/>
                </a:lnTo>
                <a:cubicBezTo>
                  <a:pt x="5799886" y="649129"/>
                  <a:pt x="6355652" y="1616239"/>
                  <a:pt x="6355652" y="2713154"/>
                </a:cubicBezTo>
                <a:cubicBezTo>
                  <a:pt x="6355652" y="4468219"/>
                  <a:pt x="4932891" y="5890980"/>
                  <a:pt x="3177826" y="5890980"/>
                </a:cubicBezTo>
                <a:cubicBezTo>
                  <a:pt x="1422761" y="5890980"/>
                  <a:pt x="0" y="4468219"/>
                  <a:pt x="0" y="2713154"/>
                </a:cubicBezTo>
                <a:cubicBezTo>
                  <a:pt x="0" y="1616239"/>
                  <a:pt x="555766" y="649129"/>
                  <a:pt x="1401073" y="78051"/>
                </a:cubicBezTo>
                <a:close/>
              </a:path>
            </a:pathLst>
          </a:cu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42409" y="895483"/>
            <a:ext cx="5786232" cy="3011190"/>
          </a:xfrm>
        </p:spPr>
        <p:txBody>
          <a:bodyPr>
            <a:normAutofit/>
          </a:bodyPr>
          <a:lstStyle/>
          <a:p>
            <a:r>
              <a:rPr lang="en-GB" dirty="0"/>
              <a:t>Anti - Bullying</a:t>
            </a:r>
          </a:p>
        </p:txBody>
      </p:sp>
      <p:sp>
        <p:nvSpPr>
          <p:cNvPr id="3" name="Subtitle 2"/>
          <p:cNvSpPr>
            <a:spLocks noGrp="1"/>
          </p:cNvSpPr>
          <p:nvPr>
            <p:ph type="subTitle" idx="1"/>
          </p:nvPr>
        </p:nvSpPr>
        <p:spPr>
          <a:xfrm>
            <a:off x="2242409" y="3862332"/>
            <a:ext cx="5786232" cy="1334906"/>
          </a:xfrm>
        </p:spPr>
        <p:txBody>
          <a:bodyPr vert="horz" lIns="91440" tIns="45720" rIns="91440" bIns="45720" rtlCol="0" anchor="t">
            <a:normAutofit/>
          </a:bodyPr>
          <a:lstStyle/>
          <a:p>
            <a:r>
              <a:rPr lang="en-GB" dirty="0">
                <a:ea typeface="Source Sans Pro"/>
              </a:rPr>
              <a:t>An interactive scenario game for Anti-Bullying Week </a:t>
            </a:r>
            <a:endParaRPr lang="en-GB" dirty="0"/>
          </a:p>
        </p:txBody>
      </p:sp>
      <p:sp>
        <p:nvSpPr>
          <p:cNvPr id="20" name="Graphic 212">
            <a:extLst>
              <a:ext uri="{FF2B5EF4-FFF2-40B4-BE49-F238E27FC236}">
                <a16:creationId xmlns:a16="http://schemas.microsoft.com/office/drawing/2014/main" id="{279CAF82-0ECF-42BE-8F37-F71941E5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218E095B-4870-4AD5-9C41-C16D59523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4716" y="188494"/>
            <a:ext cx="1048371" cy="1048371"/>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4"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583101" y="3578317"/>
            <a:ext cx="1054466" cy="469689"/>
            <a:chOff x="9841624" y="4115729"/>
            <a:chExt cx="602169" cy="268223"/>
          </a:xfrm>
          <a:solidFill>
            <a:schemeClr val="tx1"/>
          </a:solidFill>
        </p:grpSpPr>
        <p:sp>
          <p:nvSpPr>
            <p:cNvPr id="25" name="Freeform: Shape 24">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1" name="Oval 30">
            <a:extLst>
              <a:ext uri="{FF2B5EF4-FFF2-40B4-BE49-F238E27FC236}">
                <a16:creationId xmlns:a16="http://schemas.microsoft.com/office/drawing/2014/main" id="{033BC44A-0661-43B4-9C14-FD5963C226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Oval 32">
            <a:extLst>
              <a:ext uri="{FF2B5EF4-FFF2-40B4-BE49-F238E27FC236}">
                <a16:creationId xmlns:a16="http://schemas.microsoft.com/office/drawing/2014/main" id="{BE8CB2F0-2F5A-4EBD-B214-E0309C31F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4525" y="4910353"/>
            <a:ext cx="468090" cy="468090"/>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Freeform: Shape 34">
            <a:extLst>
              <a:ext uri="{FF2B5EF4-FFF2-40B4-BE49-F238E27FC236}">
                <a16:creationId xmlns:a16="http://schemas.microsoft.com/office/drawing/2014/main" id="{FFD3887D-244B-4EC4-9208-E304984C5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7" name="Freeform: Shape 36">
            <a:extLst>
              <a:ext uri="{FF2B5EF4-FFF2-40B4-BE49-F238E27FC236}">
                <a16:creationId xmlns:a16="http://schemas.microsoft.com/office/drawing/2014/main" id="{97224C31-855E-4593-8A58-5B2B0CC4F5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4" name="Picture 12" descr="Diagram&#10;&#10;Description automatically generated">
            <a:extLst>
              <a:ext uri="{FF2B5EF4-FFF2-40B4-BE49-F238E27FC236}">
                <a16:creationId xmlns:a16="http://schemas.microsoft.com/office/drawing/2014/main" id="{1D2755BA-2483-4D1C-B54D-4F9672CB4DB9}"/>
              </a:ext>
            </a:extLst>
          </p:cNvPr>
          <p:cNvPicPr>
            <a:picLocks noChangeAspect="1"/>
          </p:cNvPicPr>
          <p:nvPr/>
        </p:nvPicPr>
        <p:blipFill>
          <a:blip r:embed="rId2"/>
          <a:stretch>
            <a:fillRect/>
          </a:stretch>
        </p:blipFill>
        <p:spPr>
          <a:xfrm>
            <a:off x="10236806" y="5144398"/>
            <a:ext cx="1564257" cy="1564257"/>
          </a:xfrm>
          <a:prstGeom prst="rect">
            <a:avLst/>
          </a:prstGeom>
        </p:spPr>
      </p:pic>
      <p:pic>
        <p:nvPicPr>
          <p:cNvPr id="13" name="Picture 14" descr="A close up of a sign&#10;&#10;Description automatically generated">
            <a:extLst>
              <a:ext uri="{FF2B5EF4-FFF2-40B4-BE49-F238E27FC236}">
                <a16:creationId xmlns:a16="http://schemas.microsoft.com/office/drawing/2014/main" id="{72BE3D1D-4D3E-43D5-ABAB-E317F194FC1C}"/>
              </a:ext>
            </a:extLst>
          </p:cNvPr>
          <p:cNvPicPr>
            <a:picLocks noChangeAspect="1"/>
          </p:cNvPicPr>
          <p:nvPr/>
        </p:nvPicPr>
        <p:blipFill>
          <a:blip r:embed="rId3"/>
          <a:stretch>
            <a:fillRect/>
          </a:stretch>
        </p:blipFill>
        <p:spPr>
          <a:xfrm>
            <a:off x="9555192" y="1007853"/>
            <a:ext cx="2153729" cy="2153729"/>
          </a:xfrm>
          <a:prstGeom prst="rect">
            <a:avLst/>
          </a:prstGeom>
        </p:spPr>
      </p:pic>
      <p:pic>
        <p:nvPicPr>
          <p:cNvPr id="10" name="Picture 9">
            <a:extLst>
              <a:ext uri="{FF2B5EF4-FFF2-40B4-BE49-F238E27FC236}">
                <a16:creationId xmlns:a16="http://schemas.microsoft.com/office/drawing/2014/main" id="{72B72029-D6CA-425D-B0E6-407CFD7C0F0A}"/>
              </a:ext>
            </a:extLst>
          </p:cNvPr>
          <p:cNvPicPr>
            <a:picLocks noChangeAspect="1"/>
          </p:cNvPicPr>
          <p:nvPr/>
        </p:nvPicPr>
        <p:blipFill>
          <a:blip r:embed="rId4"/>
          <a:stretch>
            <a:fillRect/>
          </a:stretch>
        </p:blipFill>
        <p:spPr>
          <a:xfrm>
            <a:off x="120296" y="5216482"/>
            <a:ext cx="1587531" cy="1587531"/>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90D47-1773-4FCF-9A7A-D9A0D739CD01}"/>
              </a:ext>
            </a:extLst>
          </p:cNvPr>
          <p:cNvSpPr>
            <a:spLocks noGrp="1"/>
          </p:cNvSpPr>
          <p:nvPr>
            <p:ph type="title"/>
          </p:nvPr>
        </p:nvSpPr>
        <p:spPr>
          <a:xfrm>
            <a:off x="599661" y="139838"/>
            <a:ext cx="10515600" cy="1325563"/>
          </a:xfrm>
        </p:spPr>
        <p:txBody>
          <a:bodyPr/>
          <a:lstStyle/>
          <a:p>
            <a:r>
              <a:rPr lang="en-GB" dirty="0"/>
              <a:t>Scenario 2 </a:t>
            </a:r>
          </a:p>
        </p:txBody>
      </p:sp>
      <p:sp>
        <p:nvSpPr>
          <p:cNvPr id="3" name="Content Placeholder 2">
            <a:extLst>
              <a:ext uri="{FF2B5EF4-FFF2-40B4-BE49-F238E27FC236}">
                <a16:creationId xmlns:a16="http://schemas.microsoft.com/office/drawing/2014/main" id="{76C989AC-1F4F-4107-9B11-FAA07706179E}"/>
              </a:ext>
            </a:extLst>
          </p:cNvPr>
          <p:cNvSpPr>
            <a:spLocks noGrp="1"/>
          </p:cNvSpPr>
          <p:nvPr>
            <p:ph idx="1"/>
          </p:nvPr>
        </p:nvSpPr>
        <p:spPr>
          <a:xfrm>
            <a:off x="241852" y="1253330"/>
            <a:ext cx="8536388" cy="5604669"/>
          </a:xfrm>
        </p:spPr>
        <p:txBody>
          <a:bodyPr>
            <a:normAutofit fontScale="92500" lnSpcReduction="10000"/>
          </a:bodyPr>
          <a:lstStyle/>
          <a:p>
            <a:r>
              <a:rPr lang="en-GB" dirty="0"/>
              <a:t>On Wednesday afternoons Mathew plays football in the afterschool club run by his Comprehensive . He knows most of the boys from his classes and they all get on fairly well. As the competitive season hasn’t begun yet they are still playing friendlies against other schools. Today they lost a friendly by 2 goals, no one on the team seems that upset by the loss. </a:t>
            </a:r>
          </a:p>
          <a:p>
            <a:r>
              <a:rPr lang="en-GB" dirty="0"/>
              <a:t>After the game Mathew realizes he left his phone in the locker room, as he goes to retrieve it he sees that one of the boys has their goalkeeper James pinned against the wall. He’s shouting in James’ face and blames him for deliberately throwing the game. Mathew notices that James is sporting a red mark around his eye that would surely develop into a black eye. </a:t>
            </a:r>
          </a:p>
          <a:p>
            <a:r>
              <a:rPr lang="en-GB" dirty="0"/>
              <a:t>What do you think Mathew should do? </a:t>
            </a:r>
          </a:p>
        </p:txBody>
      </p:sp>
      <p:pic>
        <p:nvPicPr>
          <p:cNvPr id="2050" name="Picture 2" descr="See the source image">
            <a:extLst>
              <a:ext uri="{FF2B5EF4-FFF2-40B4-BE49-F238E27FC236}">
                <a16:creationId xmlns:a16="http://schemas.microsoft.com/office/drawing/2014/main" id="{E66FA9F0-BAA3-445A-B3FE-D349764284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799" y="0"/>
            <a:ext cx="4090035" cy="381736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a:extLst>
              <a:ext uri="{FF2B5EF4-FFF2-40B4-BE49-F238E27FC236}">
                <a16:creationId xmlns:a16="http://schemas.microsoft.com/office/drawing/2014/main" id="{4E1DAB3C-E612-47B0-A2CB-F41097FE5939}"/>
              </a:ext>
            </a:extLst>
          </p:cNvPr>
          <p:cNvGraphicFramePr/>
          <p:nvPr>
            <p:extLst>
              <p:ext uri="{D42A27DB-BD31-4B8C-83A1-F6EECF244321}">
                <p14:modId xmlns:p14="http://schemas.microsoft.com/office/powerpoint/2010/main" val="4029787251"/>
              </p:ext>
            </p:extLst>
          </p:nvPr>
        </p:nvGraphicFramePr>
        <p:xfrm>
          <a:off x="8963377" y="3817365"/>
          <a:ext cx="3119291" cy="23999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5874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8A3D8A-7F70-4D85-9168-C675394296CC}"/>
              </a:ext>
            </a:extLst>
          </p:cNvPr>
          <p:cNvSpPr>
            <a:spLocks noGrp="1"/>
          </p:cNvSpPr>
          <p:nvPr>
            <p:ph idx="1"/>
          </p:nvPr>
        </p:nvSpPr>
        <p:spPr>
          <a:xfrm>
            <a:off x="437322" y="215348"/>
            <a:ext cx="11449878" cy="4833730"/>
          </a:xfrm>
        </p:spPr>
        <p:txBody>
          <a:bodyPr>
            <a:normAutofit fontScale="92500" lnSpcReduction="20000"/>
          </a:bodyPr>
          <a:lstStyle/>
          <a:p>
            <a:r>
              <a:rPr lang="en-GB" dirty="0"/>
              <a:t>Mathew retrieves his phone quietly and quickly runs out of the locker room, he hears a bang come from behind him but does not turn back. </a:t>
            </a:r>
          </a:p>
          <a:p>
            <a:r>
              <a:rPr lang="en-GB" dirty="0"/>
              <a:t>That evening he returns home and thinks about whether he did the right thing, he hopes James isn’t too badly hurt and decides to check up on him in school tomorrow morning. </a:t>
            </a:r>
          </a:p>
          <a:p>
            <a:r>
              <a:rPr lang="en-GB" dirty="0"/>
              <a:t>The next day Mathew walks into class and see’s James sitting in the corner, his eye is dark purple and swollen shut. Mathew winces at how bad he looks. </a:t>
            </a:r>
          </a:p>
          <a:p>
            <a:r>
              <a:rPr lang="en-GB" dirty="0"/>
              <a:t>Instead of sitting with his friends he decides to sit next to James who barely acknowledges him. </a:t>
            </a:r>
          </a:p>
          <a:p>
            <a:r>
              <a:rPr lang="en-GB" dirty="0"/>
              <a:t>He comments that James should speak to a teacher about what happened. James replies that he doesn't want to ‘make things worse’ </a:t>
            </a:r>
          </a:p>
          <a:p>
            <a:r>
              <a:rPr lang="en-GB" dirty="0"/>
              <a:t>What do you think Mathew should do? </a:t>
            </a:r>
          </a:p>
        </p:txBody>
      </p:sp>
      <p:graphicFrame>
        <p:nvGraphicFramePr>
          <p:cNvPr id="7" name="Diagram 6">
            <a:extLst>
              <a:ext uri="{FF2B5EF4-FFF2-40B4-BE49-F238E27FC236}">
                <a16:creationId xmlns:a16="http://schemas.microsoft.com/office/drawing/2014/main" id="{F02A35E0-346F-41B1-A6D1-B867DB64357E}"/>
              </a:ext>
            </a:extLst>
          </p:cNvPr>
          <p:cNvGraphicFramePr/>
          <p:nvPr>
            <p:extLst>
              <p:ext uri="{D42A27DB-BD31-4B8C-83A1-F6EECF244321}">
                <p14:modId xmlns:p14="http://schemas.microsoft.com/office/powerpoint/2010/main" val="1601103761"/>
              </p:ext>
            </p:extLst>
          </p:nvPr>
        </p:nvGraphicFramePr>
        <p:xfrm>
          <a:off x="6202018" y="4187687"/>
          <a:ext cx="4607338" cy="29817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5268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676D5E-8558-4A7F-8AE1-381C61EDEDAE}"/>
              </a:ext>
            </a:extLst>
          </p:cNvPr>
          <p:cNvSpPr>
            <a:spLocks noGrp="1"/>
          </p:cNvSpPr>
          <p:nvPr>
            <p:ph idx="1"/>
          </p:nvPr>
        </p:nvSpPr>
        <p:spPr>
          <a:xfrm>
            <a:off x="838200" y="437322"/>
            <a:ext cx="8557591" cy="6228521"/>
          </a:xfrm>
        </p:spPr>
        <p:txBody>
          <a:bodyPr>
            <a:normAutofit fontScale="92500" lnSpcReduction="20000"/>
          </a:bodyPr>
          <a:lstStyle/>
          <a:p>
            <a:r>
              <a:rPr lang="en-GB" dirty="0"/>
              <a:t>Mathew and James arrange to meet with their teacher the following day. </a:t>
            </a:r>
          </a:p>
          <a:p>
            <a:r>
              <a:rPr lang="en-GB" dirty="0"/>
              <a:t>The teacher can see the extend of James’ injuries which have not healed yet. James describes the incident which occurred in the locker room, Mathew validates his story and tells their teacher that he was also threatened. </a:t>
            </a:r>
          </a:p>
          <a:p>
            <a:r>
              <a:rPr lang="en-GB" dirty="0"/>
              <a:t>The teacher comforts the boys and tell them they were very brave to come forward. She explains that none of what happened was either of their faults and arranges a meeting with their parents and the headteacher. For the rest of the day she offers for them to switch to another class to calm their anxiety. </a:t>
            </a:r>
          </a:p>
          <a:p>
            <a:r>
              <a:rPr lang="en-GB" dirty="0"/>
              <a:t>Before they leave she gives them a list of recourses that they can use. </a:t>
            </a:r>
          </a:p>
          <a:p>
            <a:r>
              <a:rPr lang="en-GB" dirty="0"/>
              <a:t>Mathew and James leave the teachers office feeling less scared, they are happy that they spoke up when they did. </a:t>
            </a:r>
          </a:p>
        </p:txBody>
      </p:sp>
      <p:sp>
        <p:nvSpPr>
          <p:cNvPr id="4" name="Oval 3">
            <a:extLst>
              <a:ext uri="{FF2B5EF4-FFF2-40B4-BE49-F238E27FC236}">
                <a16:creationId xmlns:a16="http://schemas.microsoft.com/office/drawing/2014/main" id="{85BE1162-06EC-4877-BEE0-BA1A9B2036C9}"/>
              </a:ext>
            </a:extLst>
          </p:cNvPr>
          <p:cNvSpPr/>
          <p:nvPr/>
        </p:nvSpPr>
        <p:spPr>
          <a:xfrm>
            <a:off x="9289774" y="3551581"/>
            <a:ext cx="2478156" cy="197457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Scenario 3 </a:t>
            </a:r>
            <a:endParaRPr lang="en-GB" dirty="0"/>
          </a:p>
        </p:txBody>
      </p:sp>
    </p:spTree>
    <p:extLst>
      <p:ext uri="{BB962C8B-B14F-4D97-AF65-F5344CB8AC3E}">
        <p14:creationId xmlns:p14="http://schemas.microsoft.com/office/powerpoint/2010/main" val="607643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51669-9D98-499B-95D4-7B8C62D35B9F}"/>
              </a:ext>
            </a:extLst>
          </p:cNvPr>
          <p:cNvSpPr>
            <a:spLocks noGrp="1"/>
          </p:cNvSpPr>
          <p:nvPr>
            <p:ph idx="1"/>
          </p:nvPr>
        </p:nvSpPr>
        <p:spPr>
          <a:xfrm>
            <a:off x="838200" y="437322"/>
            <a:ext cx="8862391" cy="6321287"/>
          </a:xfrm>
        </p:spPr>
        <p:txBody>
          <a:bodyPr>
            <a:normAutofit lnSpcReduction="10000"/>
          </a:bodyPr>
          <a:lstStyle/>
          <a:p>
            <a:r>
              <a:rPr lang="en-GB" dirty="0"/>
              <a:t>The next Wednesday James does not turn up to football practice leaving the team without a goal keeper. The boys are annoyed because they’re replacement goal keeper does not have that much experience. The same boy that hurt James the week before seems angry and comments to the other boys that when he sees James next he’ll ‘teach him a lesson’. </a:t>
            </a:r>
          </a:p>
          <a:p>
            <a:r>
              <a:rPr lang="en-GB" dirty="0"/>
              <a:t>Not wanting James to get hurt again, Mathew approaches their coach after the game and explains what happened to James in the locker room the week before. </a:t>
            </a:r>
          </a:p>
          <a:p>
            <a:r>
              <a:rPr lang="en-GB" dirty="0"/>
              <a:t>The coach takes this very seriously and organises a meeting between the boys, their parents and headteacher. </a:t>
            </a:r>
          </a:p>
          <a:p>
            <a:r>
              <a:rPr lang="en-GB" dirty="0"/>
              <a:t>Mathew is happy he told someone before James could be hurt again. </a:t>
            </a:r>
          </a:p>
        </p:txBody>
      </p:sp>
      <p:sp>
        <p:nvSpPr>
          <p:cNvPr id="4" name="Oval 3">
            <a:extLst>
              <a:ext uri="{FF2B5EF4-FFF2-40B4-BE49-F238E27FC236}">
                <a16:creationId xmlns:a16="http://schemas.microsoft.com/office/drawing/2014/main" id="{66F17C9B-F5AF-4BD3-A11E-C78696EBEE80}"/>
              </a:ext>
            </a:extLst>
          </p:cNvPr>
          <p:cNvSpPr/>
          <p:nvPr/>
        </p:nvSpPr>
        <p:spPr>
          <a:xfrm>
            <a:off x="9379225" y="3829878"/>
            <a:ext cx="2468217" cy="185530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Scenario 3 </a:t>
            </a:r>
            <a:endParaRPr lang="en-GB" dirty="0"/>
          </a:p>
        </p:txBody>
      </p:sp>
    </p:spTree>
    <p:extLst>
      <p:ext uri="{BB962C8B-B14F-4D97-AF65-F5344CB8AC3E}">
        <p14:creationId xmlns:p14="http://schemas.microsoft.com/office/powerpoint/2010/main" val="785465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EC7A74-3B5F-4F1A-8E5F-6010F05B1C73}"/>
              </a:ext>
            </a:extLst>
          </p:cNvPr>
          <p:cNvSpPr>
            <a:spLocks noGrp="1"/>
          </p:cNvSpPr>
          <p:nvPr>
            <p:ph idx="1"/>
          </p:nvPr>
        </p:nvSpPr>
        <p:spPr>
          <a:xfrm>
            <a:off x="702365" y="291548"/>
            <a:ext cx="10651435" cy="5885415"/>
          </a:xfrm>
        </p:spPr>
        <p:txBody>
          <a:bodyPr/>
          <a:lstStyle/>
          <a:p>
            <a:r>
              <a:rPr lang="en-GB" dirty="0"/>
              <a:t>Mathew calls out to intervene. </a:t>
            </a:r>
          </a:p>
          <a:p>
            <a:r>
              <a:rPr lang="en-GB" dirty="0"/>
              <a:t>The boy holding James to the wall drops him and storms towards the door, before leaving he stops next to Mathew and tells him that if he says anything to anyone about what he saw he would ‘come after’ Mathew next. </a:t>
            </a:r>
          </a:p>
          <a:p>
            <a:r>
              <a:rPr lang="en-GB" dirty="0"/>
              <a:t>James thanks Mathew for intervening and asks him whether he plans on telling anyone. </a:t>
            </a:r>
          </a:p>
          <a:p>
            <a:r>
              <a:rPr lang="en-GB" dirty="0"/>
              <a:t>James is scared but wants to tell his teacher about what has happened, Mathew is not sure.</a:t>
            </a:r>
          </a:p>
          <a:p>
            <a:r>
              <a:rPr lang="en-GB" dirty="0"/>
              <a:t>What do you think Mathew should do. </a:t>
            </a:r>
          </a:p>
        </p:txBody>
      </p:sp>
      <p:graphicFrame>
        <p:nvGraphicFramePr>
          <p:cNvPr id="5" name="Diagram 4">
            <a:extLst>
              <a:ext uri="{FF2B5EF4-FFF2-40B4-BE49-F238E27FC236}">
                <a16:creationId xmlns:a16="http://schemas.microsoft.com/office/drawing/2014/main" id="{F42ED284-62AB-48A5-A51F-E849572DEF11}"/>
              </a:ext>
            </a:extLst>
          </p:cNvPr>
          <p:cNvGraphicFramePr/>
          <p:nvPr>
            <p:extLst>
              <p:ext uri="{D42A27DB-BD31-4B8C-83A1-F6EECF244321}">
                <p14:modId xmlns:p14="http://schemas.microsoft.com/office/powerpoint/2010/main" val="380170054"/>
              </p:ext>
            </p:extLst>
          </p:nvPr>
        </p:nvGraphicFramePr>
        <p:xfrm>
          <a:off x="6480313" y="3885673"/>
          <a:ext cx="5110922" cy="2972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9278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B81E-6F12-4B29-ABA9-D94FC397DC87}"/>
              </a:ext>
            </a:extLst>
          </p:cNvPr>
          <p:cNvSpPr>
            <a:spLocks noGrp="1"/>
          </p:cNvSpPr>
          <p:nvPr>
            <p:ph type="title"/>
          </p:nvPr>
        </p:nvSpPr>
        <p:spPr>
          <a:xfrm>
            <a:off x="732183" y="114851"/>
            <a:ext cx="10515600" cy="1132371"/>
          </a:xfrm>
        </p:spPr>
        <p:txBody>
          <a:bodyPr/>
          <a:lstStyle/>
          <a:p>
            <a:r>
              <a:rPr lang="en-GB" dirty="0"/>
              <a:t>Scenario 3 </a:t>
            </a:r>
          </a:p>
        </p:txBody>
      </p:sp>
      <p:sp>
        <p:nvSpPr>
          <p:cNvPr id="3" name="Content Placeholder 2">
            <a:extLst>
              <a:ext uri="{FF2B5EF4-FFF2-40B4-BE49-F238E27FC236}">
                <a16:creationId xmlns:a16="http://schemas.microsoft.com/office/drawing/2014/main" id="{18B73B3F-2268-47E9-9F24-19A51CA089B7}"/>
              </a:ext>
            </a:extLst>
          </p:cNvPr>
          <p:cNvSpPr>
            <a:spLocks noGrp="1"/>
          </p:cNvSpPr>
          <p:nvPr>
            <p:ph idx="1"/>
          </p:nvPr>
        </p:nvSpPr>
        <p:spPr>
          <a:xfrm>
            <a:off x="-1" y="1247222"/>
            <a:ext cx="7833361" cy="5495927"/>
          </a:xfrm>
        </p:spPr>
        <p:txBody>
          <a:bodyPr>
            <a:normAutofit fontScale="77500" lnSpcReduction="20000"/>
          </a:bodyPr>
          <a:lstStyle/>
          <a:p>
            <a:r>
              <a:rPr lang="en-GB" dirty="0"/>
              <a:t>For her 14</a:t>
            </a:r>
            <a:r>
              <a:rPr lang="en-GB" baseline="30000" dirty="0"/>
              <a:t>th</a:t>
            </a:r>
            <a:r>
              <a:rPr lang="en-GB" dirty="0"/>
              <a:t> birthday Katie’s parents give her the new phone she has been asking for. She’s ecstatic her old phone was a hand down from her sister Molly, it has a scratched screen and a broken camera. After setting up the </a:t>
            </a:r>
            <a:r>
              <a:rPr lang="en-GB" dirty="0" err="1"/>
              <a:t>wifi</a:t>
            </a:r>
            <a:r>
              <a:rPr lang="en-GB" dirty="0"/>
              <a:t> she opens the app store and fills her home screen with social media apps. She decides the first picture she wants on her phone is a selfie, which she then posts on Instagram with the caption ‘happy to finally have a good camera’. With that done she turns off her phone and continues opening her presents. </a:t>
            </a:r>
          </a:p>
          <a:p>
            <a:r>
              <a:rPr lang="en-GB" dirty="0"/>
              <a:t>Throughout the day Katie gets many likes and comments on her selfie. The comments are mostly from friends complementing Katie; focusing on her makeup and how ‘pretty’ she is. </a:t>
            </a:r>
          </a:p>
          <a:p>
            <a:r>
              <a:rPr lang="en-GB" dirty="0"/>
              <a:t>Towards the end of the day Katie notices that one of the girls in her class Sera has left a comment on her picture, ‘</a:t>
            </a:r>
            <a:r>
              <a:rPr lang="en-GB" dirty="0" err="1"/>
              <a:t>Thnx</a:t>
            </a:r>
            <a:r>
              <a:rPr lang="en-GB" dirty="0"/>
              <a:t> for ruining my feed with </a:t>
            </a:r>
            <a:r>
              <a:rPr lang="en-GB" dirty="0" err="1"/>
              <a:t>ur</a:t>
            </a:r>
            <a:r>
              <a:rPr lang="en-GB" dirty="0"/>
              <a:t> face’, it reads. </a:t>
            </a:r>
          </a:p>
          <a:p>
            <a:r>
              <a:rPr lang="en-GB" dirty="0"/>
              <a:t>Katie is shocked and upset by this comment, she’s worried about other people seeing it and making fun of her. </a:t>
            </a:r>
          </a:p>
          <a:p>
            <a:r>
              <a:rPr lang="en-GB" dirty="0"/>
              <a:t>What do you think Katie should do? </a:t>
            </a:r>
          </a:p>
        </p:txBody>
      </p:sp>
      <p:pic>
        <p:nvPicPr>
          <p:cNvPr id="1026" name="Picture 2" descr="Bullying - modern colorful flat design style illustration Bullying - modern colorful flat design style illustration on white background. A sad girl sitting alone with a smartphone, feeling ashamed, a group of teenagers mocking her. Problems at school Teenager stock vector">
            <a:extLst>
              <a:ext uri="{FF2B5EF4-FFF2-40B4-BE49-F238E27FC236}">
                <a16:creationId xmlns:a16="http://schemas.microsoft.com/office/drawing/2014/main" id="{C3FF0232-91D8-44EF-9700-8C60F66C8F7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1450" y="267251"/>
            <a:ext cx="3655456" cy="29483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a:extLst>
              <a:ext uri="{FF2B5EF4-FFF2-40B4-BE49-F238E27FC236}">
                <a16:creationId xmlns:a16="http://schemas.microsoft.com/office/drawing/2014/main" id="{3377667C-2FE6-4688-8956-8F19289EA35A}"/>
              </a:ext>
            </a:extLst>
          </p:cNvPr>
          <p:cNvGraphicFramePr/>
          <p:nvPr>
            <p:extLst>
              <p:ext uri="{D42A27DB-BD31-4B8C-83A1-F6EECF244321}">
                <p14:modId xmlns:p14="http://schemas.microsoft.com/office/powerpoint/2010/main" val="3286674487"/>
              </p:ext>
            </p:extLst>
          </p:nvPr>
        </p:nvGraphicFramePr>
        <p:xfrm>
          <a:off x="7699513" y="3091807"/>
          <a:ext cx="4395304" cy="2709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166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7B4C15-3DF1-4D33-9F10-DAAD34AF238F}"/>
              </a:ext>
            </a:extLst>
          </p:cNvPr>
          <p:cNvSpPr>
            <a:spLocks noGrp="1"/>
          </p:cNvSpPr>
          <p:nvPr>
            <p:ph idx="1"/>
          </p:nvPr>
        </p:nvSpPr>
        <p:spPr>
          <a:xfrm>
            <a:off x="649357" y="516834"/>
            <a:ext cx="11021391" cy="5155096"/>
          </a:xfrm>
        </p:spPr>
        <p:txBody>
          <a:bodyPr>
            <a:normAutofit fontScale="92500" lnSpcReduction="10000"/>
          </a:bodyPr>
          <a:lstStyle/>
          <a:p>
            <a:r>
              <a:rPr lang="en-GB" dirty="0"/>
              <a:t>Katie deletes the post quickly, she feels upset and embarrassed by the comments. She is afraid that other people at school will have seen the comment. She decides to post  more pictures, hoping that it will take the attention away from the one she deleted. The pictures she posts are of her friends and family rather than a selfie. She repeatedly reloads the page and waits for more likes and comments. Within moments Sera leaves more hateful comments on her new posts, this time Sera’s friends have joined in and also posted nasty comments on Katie’s posts. </a:t>
            </a:r>
          </a:p>
          <a:p>
            <a:r>
              <a:rPr lang="en-GB" dirty="0"/>
              <a:t>The following day at school Katie hears murmuring from the other kids in her class, she knows that they must have seen the comments left on her pictures. Katie feels alone and needs advice. She has an older sister who knows more about social media than she does, but she could also speak to her teacher about what is going on. </a:t>
            </a:r>
          </a:p>
          <a:p>
            <a:r>
              <a:rPr lang="en-GB" dirty="0"/>
              <a:t>What do you think Katie should do? </a:t>
            </a:r>
          </a:p>
        </p:txBody>
      </p:sp>
      <p:graphicFrame>
        <p:nvGraphicFramePr>
          <p:cNvPr id="2" name="Diagram 1">
            <a:extLst>
              <a:ext uri="{FF2B5EF4-FFF2-40B4-BE49-F238E27FC236}">
                <a16:creationId xmlns:a16="http://schemas.microsoft.com/office/drawing/2014/main" id="{B5BE0BA3-95F6-47D3-B6EE-F86EC453EDFD}"/>
              </a:ext>
            </a:extLst>
          </p:cNvPr>
          <p:cNvGraphicFramePr/>
          <p:nvPr>
            <p:extLst>
              <p:ext uri="{D42A27DB-BD31-4B8C-83A1-F6EECF244321}">
                <p14:modId xmlns:p14="http://schemas.microsoft.com/office/powerpoint/2010/main" val="875729024"/>
              </p:ext>
            </p:extLst>
          </p:nvPr>
        </p:nvGraphicFramePr>
        <p:xfrm>
          <a:off x="7796695" y="4200939"/>
          <a:ext cx="3745948" cy="269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6961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EEABDE-701E-4528-928D-B04917BD43F1}"/>
              </a:ext>
            </a:extLst>
          </p:cNvPr>
          <p:cNvSpPr>
            <a:spLocks noGrp="1"/>
          </p:cNvSpPr>
          <p:nvPr>
            <p:ph idx="1"/>
          </p:nvPr>
        </p:nvSpPr>
        <p:spPr>
          <a:xfrm>
            <a:off x="838200" y="636104"/>
            <a:ext cx="8902148" cy="6082748"/>
          </a:xfrm>
        </p:spPr>
        <p:txBody>
          <a:bodyPr>
            <a:normAutofit fontScale="92500" lnSpcReduction="10000"/>
          </a:bodyPr>
          <a:lstStyle/>
          <a:p>
            <a:pPr marL="0" indent="0">
              <a:buNone/>
            </a:pPr>
            <a:r>
              <a:rPr lang="en-GB" dirty="0"/>
              <a:t>Katie meets her sister Molly outside of the school gates at the end of the day to walk home, she asks if they can go the long way home so she can avoid the other kids in her class. Molly asks Katie if something Is wrong, but she declines to answer. </a:t>
            </a:r>
          </a:p>
          <a:p>
            <a:pPr marL="0" indent="0">
              <a:buNone/>
            </a:pPr>
            <a:r>
              <a:rPr lang="en-GB" dirty="0"/>
              <a:t>Realizing something is wrong Molly buys Katie an ice cream and asks whether she is enjoying her new phone.  </a:t>
            </a:r>
          </a:p>
          <a:p>
            <a:pPr marL="0" indent="0">
              <a:buNone/>
            </a:pPr>
            <a:r>
              <a:rPr lang="en-GB" dirty="0"/>
              <a:t>Katie says that she is but is having a hard time on social media. Molly, knowing that her sister is being vague, comments that she has had a bad time with people commenting negative things on her pictures.</a:t>
            </a:r>
          </a:p>
          <a:p>
            <a:pPr marL="0" indent="0">
              <a:buNone/>
            </a:pPr>
            <a:r>
              <a:rPr lang="en-GB" dirty="0"/>
              <a:t>Katie perks up and asks how she managed it. Molly tells her that overtime she learned to ignore the comments and block the account, she offers to send Katie a list of articles on how to deal with online trolling. </a:t>
            </a:r>
          </a:p>
          <a:p>
            <a:pPr marL="0" indent="0">
              <a:buNone/>
            </a:pPr>
            <a:r>
              <a:rPr lang="en-GB" dirty="0"/>
              <a:t>Katie thanks Molly, she’s glad that she spoke to her sister about her problem. </a:t>
            </a:r>
          </a:p>
        </p:txBody>
      </p:sp>
      <p:sp>
        <p:nvSpPr>
          <p:cNvPr id="2" name="Oval 1">
            <a:extLst>
              <a:ext uri="{FF2B5EF4-FFF2-40B4-BE49-F238E27FC236}">
                <a16:creationId xmlns:a16="http://schemas.microsoft.com/office/drawing/2014/main" id="{5F51EAE6-C128-4969-935E-6D5DE754C676}"/>
              </a:ext>
            </a:extLst>
          </p:cNvPr>
          <p:cNvSpPr/>
          <p:nvPr/>
        </p:nvSpPr>
        <p:spPr>
          <a:xfrm>
            <a:off x="9448800" y="2938670"/>
            <a:ext cx="2743200" cy="220317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Scenario 4 </a:t>
            </a:r>
            <a:endParaRPr lang="en-GB" dirty="0"/>
          </a:p>
        </p:txBody>
      </p:sp>
    </p:spTree>
    <p:extLst>
      <p:ext uri="{BB962C8B-B14F-4D97-AF65-F5344CB8AC3E}">
        <p14:creationId xmlns:p14="http://schemas.microsoft.com/office/powerpoint/2010/main" val="3866290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3DA539-8BF2-4AF8-BC77-75384F91DCBB}"/>
              </a:ext>
            </a:extLst>
          </p:cNvPr>
          <p:cNvSpPr>
            <a:spLocks noGrp="1"/>
          </p:cNvSpPr>
          <p:nvPr>
            <p:ph idx="1"/>
          </p:nvPr>
        </p:nvSpPr>
        <p:spPr>
          <a:xfrm>
            <a:off x="838200" y="649356"/>
            <a:ext cx="8809383" cy="5910469"/>
          </a:xfrm>
        </p:spPr>
        <p:txBody>
          <a:bodyPr>
            <a:normAutofit fontScale="92500" lnSpcReduction="20000"/>
          </a:bodyPr>
          <a:lstStyle/>
          <a:p>
            <a:r>
              <a:rPr lang="en-GB" dirty="0"/>
              <a:t>That afternoon Katie goes to see her personal tutor. Her personal tutor also serves a school councillor and knows a lot about bullying.</a:t>
            </a:r>
          </a:p>
          <a:p>
            <a:r>
              <a:rPr lang="en-GB" dirty="0"/>
              <a:t>Katie is reluctant to tell her tutor what happened but with some gentle prompting she shows her tutor some screenshots of the comments that were left on her picture. Her tutor is sympathetic to her situation and explains that she did the right thing by coming forward. </a:t>
            </a:r>
          </a:p>
          <a:p>
            <a:r>
              <a:rPr lang="en-GB" dirty="0"/>
              <a:t>Her tutor offers to bring Sera and her friends into her office, but Katie refuses; not wanting to make the situation worse. </a:t>
            </a:r>
          </a:p>
          <a:p>
            <a:r>
              <a:rPr lang="en-GB" dirty="0"/>
              <a:t>Her tutor respects her decision and gives Katie a list of recourses that she can use to help combat online bullying. </a:t>
            </a:r>
          </a:p>
          <a:p>
            <a:r>
              <a:rPr lang="en-GB" dirty="0"/>
              <a:t>Through these Katie decides to block Sera and her friends and makes sure to bring up any other incidents to her personal tutor. </a:t>
            </a:r>
          </a:p>
          <a:p>
            <a:r>
              <a:rPr lang="en-GB" dirty="0"/>
              <a:t>Katie is happy, she feels safer online now. </a:t>
            </a:r>
          </a:p>
          <a:p>
            <a:endParaRPr lang="en-GB" dirty="0"/>
          </a:p>
        </p:txBody>
      </p:sp>
      <p:sp>
        <p:nvSpPr>
          <p:cNvPr id="4" name="Oval 3">
            <a:extLst>
              <a:ext uri="{FF2B5EF4-FFF2-40B4-BE49-F238E27FC236}">
                <a16:creationId xmlns:a16="http://schemas.microsoft.com/office/drawing/2014/main" id="{F69BD3C5-EA87-4333-8A32-3F6ED90592B8}"/>
              </a:ext>
            </a:extLst>
          </p:cNvPr>
          <p:cNvSpPr/>
          <p:nvPr/>
        </p:nvSpPr>
        <p:spPr>
          <a:xfrm>
            <a:off x="9303027" y="3564835"/>
            <a:ext cx="2610678" cy="21601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Scenario 4 </a:t>
            </a:r>
            <a:endParaRPr lang="en-GB" dirty="0"/>
          </a:p>
        </p:txBody>
      </p:sp>
    </p:spTree>
    <p:extLst>
      <p:ext uri="{BB962C8B-B14F-4D97-AF65-F5344CB8AC3E}">
        <p14:creationId xmlns:p14="http://schemas.microsoft.com/office/powerpoint/2010/main" val="644963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523BC7-5CE7-4352-8F91-0B38EB0A55B6}"/>
              </a:ext>
            </a:extLst>
          </p:cNvPr>
          <p:cNvSpPr>
            <a:spLocks noGrp="1"/>
          </p:cNvSpPr>
          <p:nvPr>
            <p:ph idx="1"/>
          </p:nvPr>
        </p:nvSpPr>
        <p:spPr>
          <a:xfrm>
            <a:off x="838200" y="314877"/>
            <a:ext cx="10515600" cy="4351338"/>
          </a:xfrm>
        </p:spPr>
        <p:txBody>
          <a:bodyPr>
            <a:normAutofit fontScale="92500" lnSpcReduction="10000"/>
          </a:bodyPr>
          <a:lstStyle/>
          <a:p>
            <a:r>
              <a:rPr lang="en-GB" dirty="0"/>
              <a:t>In a fit of anger Katie replies to the comment telling Sera to leave her alone and asking if she has ‘anything better to do’.  Believing that she has solved the problem, Katie puts her phone down and goes to bed.</a:t>
            </a:r>
          </a:p>
          <a:p>
            <a:r>
              <a:rPr lang="en-GB" dirty="0"/>
              <a:t>The next morning Katie wakes up to discover that even more people have left negative comments on her picture, specifically in reply to her dismissal of Sera. </a:t>
            </a:r>
          </a:p>
          <a:p>
            <a:r>
              <a:rPr lang="en-GB" dirty="0"/>
              <a:t>Katie’s upset about the comments and doesn’t know what to do. She thinks perhaps a google search would give her some answers about how to remove the hurtful comment, but she also considers deleting the post and try to continue about her day. </a:t>
            </a:r>
          </a:p>
          <a:p>
            <a:r>
              <a:rPr lang="en-GB" dirty="0"/>
              <a:t>What do you think Katie should do? </a:t>
            </a:r>
          </a:p>
        </p:txBody>
      </p:sp>
      <p:graphicFrame>
        <p:nvGraphicFramePr>
          <p:cNvPr id="2" name="Diagram 1">
            <a:extLst>
              <a:ext uri="{FF2B5EF4-FFF2-40B4-BE49-F238E27FC236}">
                <a16:creationId xmlns:a16="http://schemas.microsoft.com/office/drawing/2014/main" id="{F8BE9EC6-4E2F-40C1-B9C5-9BA8D8CC1796}"/>
              </a:ext>
            </a:extLst>
          </p:cNvPr>
          <p:cNvGraphicFramePr/>
          <p:nvPr>
            <p:extLst>
              <p:ext uri="{D42A27DB-BD31-4B8C-83A1-F6EECF244321}">
                <p14:modId xmlns:p14="http://schemas.microsoft.com/office/powerpoint/2010/main" val="2826974235"/>
              </p:ext>
            </p:extLst>
          </p:nvPr>
        </p:nvGraphicFramePr>
        <p:xfrm>
          <a:off x="6468532" y="4154311"/>
          <a:ext cx="5233137" cy="2388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337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DFB25-5F8B-4FCB-B20E-9318BA354046}"/>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E2123CD7-71ED-4AD2-9832-A92171093EC1}"/>
              </a:ext>
            </a:extLst>
          </p:cNvPr>
          <p:cNvSpPr>
            <a:spLocks noGrp="1"/>
          </p:cNvSpPr>
          <p:nvPr>
            <p:ph idx="1"/>
          </p:nvPr>
        </p:nvSpPr>
        <p:spPr/>
        <p:txBody>
          <a:bodyPr>
            <a:normAutofit lnSpcReduction="10000"/>
          </a:bodyPr>
          <a:lstStyle/>
          <a:p>
            <a:r>
              <a:rPr lang="en-GB" dirty="0"/>
              <a:t>Hello and thank you for clicking on this game !</a:t>
            </a:r>
          </a:p>
          <a:p>
            <a:r>
              <a:rPr lang="en-GB" dirty="0"/>
              <a:t>In this game we are going to present you with four scenarios, each has a different character and a different type of bullying. It is your job to guide each of these characters through the story and help them to overcome bullying. </a:t>
            </a:r>
          </a:p>
          <a:p>
            <a:r>
              <a:rPr lang="en-GB" dirty="0"/>
              <a:t>Use the arrows to choose which option you prefer!</a:t>
            </a:r>
          </a:p>
          <a:p>
            <a:r>
              <a:rPr lang="en-GB" dirty="0"/>
              <a:t>At the end of the four scenarios we’ll quiz you on how well you paid attention to the types of bullying we covered. </a:t>
            </a:r>
          </a:p>
          <a:p>
            <a:r>
              <a:rPr lang="en-GB" dirty="0"/>
              <a:t>Click on the next slide to get started</a:t>
            </a:r>
          </a:p>
          <a:p>
            <a:r>
              <a:rPr lang="en-GB" dirty="0"/>
              <a:t>Good luck! </a:t>
            </a:r>
          </a:p>
        </p:txBody>
      </p:sp>
      <p:sp>
        <p:nvSpPr>
          <p:cNvPr id="4" name="Arrow: Right 3">
            <a:extLst>
              <a:ext uri="{FF2B5EF4-FFF2-40B4-BE49-F238E27FC236}">
                <a16:creationId xmlns:a16="http://schemas.microsoft.com/office/drawing/2014/main" id="{4F7B1A89-3F52-44E9-A553-9B2265057899}"/>
              </a:ext>
            </a:extLst>
          </p:cNvPr>
          <p:cNvSpPr/>
          <p:nvPr/>
        </p:nvSpPr>
        <p:spPr>
          <a:xfrm>
            <a:off x="3405809" y="5830957"/>
            <a:ext cx="1828800" cy="66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82468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36313-C5B9-405B-97F2-5920410C07E3}"/>
              </a:ext>
            </a:extLst>
          </p:cNvPr>
          <p:cNvSpPr>
            <a:spLocks noGrp="1"/>
          </p:cNvSpPr>
          <p:nvPr>
            <p:ph idx="1"/>
          </p:nvPr>
        </p:nvSpPr>
        <p:spPr>
          <a:xfrm>
            <a:off x="732183" y="553416"/>
            <a:ext cx="10515600" cy="4351338"/>
          </a:xfrm>
        </p:spPr>
        <p:txBody>
          <a:bodyPr/>
          <a:lstStyle/>
          <a:p>
            <a:r>
              <a:rPr lang="en-GB" dirty="0"/>
              <a:t>That day at school Katie hears murmuring from the other kids in her class, she knows that they must have seen the comments left on her picture before she deleted it. She feels particularly upset when she sees Sera laughing in her direction. </a:t>
            </a:r>
          </a:p>
          <a:p>
            <a:r>
              <a:rPr lang="en-GB" dirty="0"/>
              <a:t> Katie feels alone and needs advice. She has an older sister who knows more about social media than she does, but she could also speak to her teacher about what is going on. </a:t>
            </a:r>
          </a:p>
          <a:p>
            <a:r>
              <a:rPr lang="en-GB" dirty="0"/>
              <a:t>What do you think Katie should do? </a:t>
            </a:r>
          </a:p>
          <a:p>
            <a:endParaRPr lang="en-GB" dirty="0"/>
          </a:p>
        </p:txBody>
      </p:sp>
      <p:graphicFrame>
        <p:nvGraphicFramePr>
          <p:cNvPr id="7" name="Diagram 6">
            <a:extLst>
              <a:ext uri="{FF2B5EF4-FFF2-40B4-BE49-F238E27FC236}">
                <a16:creationId xmlns:a16="http://schemas.microsoft.com/office/drawing/2014/main" id="{BDCD6956-3ED5-40DD-B0F6-734FA21ABEEC}"/>
              </a:ext>
            </a:extLst>
          </p:cNvPr>
          <p:cNvGraphicFramePr/>
          <p:nvPr>
            <p:extLst>
              <p:ext uri="{D42A27DB-BD31-4B8C-83A1-F6EECF244321}">
                <p14:modId xmlns:p14="http://schemas.microsoft.com/office/powerpoint/2010/main" val="753848199"/>
              </p:ext>
            </p:extLst>
          </p:nvPr>
        </p:nvGraphicFramePr>
        <p:xfrm>
          <a:off x="5605669" y="3429000"/>
          <a:ext cx="6051826" cy="3684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7248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017C8D-F989-4DB9-BF5B-8CABF591C438}"/>
              </a:ext>
            </a:extLst>
          </p:cNvPr>
          <p:cNvSpPr>
            <a:spLocks noGrp="1"/>
          </p:cNvSpPr>
          <p:nvPr>
            <p:ph idx="1"/>
          </p:nvPr>
        </p:nvSpPr>
        <p:spPr>
          <a:xfrm>
            <a:off x="838200" y="649356"/>
            <a:ext cx="8822635" cy="6069495"/>
          </a:xfrm>
        </p:spPr>
        <p:txBody>
          <a:bodyPr/>
          <a:lstStyle/>
          <a:p>
            <a:r>
              <a:rPr lang="en-GB" dirty="0"/>
              <a:t>Before school Katie does a google search asking what to do about negative comments online. </a:t>
            </a:r>
          </a:p>
          <a:p>
            <a:r>
              <a:rPr lang="en-GB" dirty="0"/>
              <a:t>Through this search she comes across various videos and articles made by organisations and charities that combat online bullying. These recourses give her some great advice about how to deal with hateful comments on social media. </a:t>
            </a:r>
          </a:p>
          <a:p>
            <a:r>
              <a:rPr lang="en-GB" dirty="0"/>
              <a:t>Using the advice of the recurses she found, Katie blocks Sera’s account from seeing her posts. She makes sure that the only people seeing her account are her friends and family members. </a:t>
            </a:r>
          </a:p>
          <a:p>
            <a:r>
              <a:rPr lang="en-GB" dirty="0"/>
              <a:t>Katie leaves for school happier that day, while she is still upset about those comments; she feels safer and more secure online</a:t>
            </a:r>
          </a:p>
        </p:txBody>
      </p:sp>
      <p:sp>
        <p:nvSpPr>
          <p:cNvPr id="4" name="Oval 3">
            <a:extLst>
              <a:ext uri="{FF2B5EF4-FFF2-40B4-BE49-F238E27FC236}">
                <a16:creationId xmlns:a16="http://schemas.microsoft.com/office/drawing/2014/main" id="{00334887-4299-4E8D-9F40-37ADB517F269}"/>
              </a:ext>
            </a:extLst>
          </p:cNvPr>
          <p:cNvSpPr/>
          <p:nvPr/>
        </p:nvSpPr>
        <p:spPr>
          <a:xfrm>
            <a:off x="9541565" y="3684105"/>
            <a:ext cx="2451651" cy="224624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Scenario 4 </a:t>
            </a:r>
            <a:endParaRPr lang="en-GB" dirty="0"/>
          </a:p>
        </p:txBody>
      </p:sp>
    </p:spTree>
    <p:extLst>
      <p:ext uri="{BB962C8B-B14F-4D97-AF65-F5344CB8AC3E}">
        <p14:creationId xmlns:p14="http://schemas.microsoft.com/office/powerpoint/2010/main" val="2030509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A5995-661B-4284-BDE4-A3432168E482}"/>
              </a:ext>
            </a:extLst>
          </p:cNvPr>
          <p:cNvSpPr>
            <a:spLocks noGrp="1"/>
          </p:cNvSpPr>
          <p:nvPr>
            <p:ph type="title"/>
          </p:nvPr>
        </p:nvSpPr>
        <p:spPr>
          <a:xfrm>
            <a:off x="838199" y="92419"/>
            <a:ext cx="10515600" cy="1325563"/>
          </a:xfrm>
        </p:spPr>
        <p:txBody>
          <a:bodyPr/>
          <a:lstStyle/>
          <a:p>
            <a:r>
              <a:rPr lang="en-GB" dirty="0"/>
              <a:t>Scenario 4 </a:t>
            </a:r>
          </a:p>
        </p:txBody>
      </p:sp>
      <p:sp>
        <p:nvSpPr>
          <p:cNvPr id="3" name="Content Placeholder 2">
            <a:extLst>
              <a:ext uri="{FF2B5EF4-FFF2-40B4-BE49-F238E27FC236}">
                <a16:creationId xmlns:a16="http://schemas.microsoft.com/office/drawing/2014/main" id="{B49C1204-D2FC-4D8B-8E1C-71AF0E6099D2}"/>
              </a:ext>
            </a:extLst>
          </p:cNvPr>
          <p:cNvSpPr>
            <a:spLocks noGrp="1"/>
          </p:cNvSpPr>
          <p:nvPr>
            <p:ph idx="1"/>
          </p:nvPr>
        </p:nvSpPr>
        <p:spPr>
          <a:xfrm>
            <a:off x="225287" y="1417982"/>
            <a:ext cx="7638553" cy="5440017"/>
          </a:xfrm>
        </p:spPr>
        <p:txBody>
          <a:bodyPr>
            <a:normAutofit fontScale="92500" lnSpcReduction="20000"/>
          </a:bodyPr>
          <a:lstStyle/>
          <a:p>
            <a:pPr marL="0" indent="0">
              <a:buNone/>
            </a:pPr>
            <a:r>
              <a:rPr lang="en-GB" dirty="0"/>
              <a:t>It’s Louis’ first day in a new school, he recently moved to the city and doesn't know anyone. He’s nervous and shy about the idea of trying to make new friends. </a:t>
            </a:r>
          </a:p>
          <a:p>
            <a:pPr marL="0" indent="0">
              <a:buNone/>
            </a:pPr>
            <a:r>
              <a:rPr lang="en-GB" dirty="0"/>
              <a:t>Louis enjoys comic books and sci-fi movies, he keeps themed pins on his school backpack. He debates with taking them off for his first day at school, as he thinks they will help him look like a ‘wierdo’. After encouragement from his mum he keeps them on, hoping it will help him make friends with other people who have the same interests. </a:t>
            </a:r>
          </a:p>
          <a:p>
            <a:pPr marL="0" indent="0">
              <a:buNone/>
            </a:pPr>
            <a:r>
              <a:rPr lang="en-GB" dirty="0"/>
              <a:t>On his way to his first class a group of kids notice the pins on his backpack and begin to shout at Louis and call him names. </a:t>
            </a:r>
          </a:p>
          <a:p>
            <a:pPr marL="0" indent="0">
              <a:buNone/>
            </a:pPr>
            <a:r>
              <a:rPr lang="en-GB" dirty="0"/>
              <a:t>What do you think Louis should do? </a:t>
            </a:r>
          </a:p>
        </p:txBody>
      </p:sp>
      <p:pic>
        <p:nvPicPr>
          <p:cNvPr id="3074" name="Picture 2" descr="See the source image">
            <a:extLst>
              <a:ext uri="{FF2B5EF4-FFF2-40B4-BE49-F238E27FC236}">
                <a16:creationId xmlns:a16="http://schemas.microsoft.com/office/drawing/2014/main" id="{7794C3A4-C357-41FB-8C61-74E18965AF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5604" y="365125"/>
            <a:ext cx="3951107" cy="395110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a:extLst>
              <a:ext uri="{FF2B5EF4-FFF2-40B4-BE49-F238E27FC236}">
                <a16:creationId xmlns:a16="http://schemas.microsoft.com/office/drawing/2014/main" id="{E7884ED0-163F-4338-8EFB-D7645A38585C}"/>
              </a:ext>
            </a:extLst>
          </p:cNvPr>
          <p:cNvGraphicFramePr/>
          <p:nvPr>
            <p:extLst>
              <p:ext uri="{D42A27DB-BD31-4B8C-83A1-F6EECF244321}">
                <p14:modId xmlns:p14="http://schemas.microsoft.com/office/powerpoint/2010/main" val="2413559378"/>
              </p:ext>
            </p:extLst>
          </p:nvPr>
        </p:nvGraphicFramePr>
        <p:xfrm>
          <a:off x="7863839" y="4810540"/>
          <a:ext cx="3951107" cy="1955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646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505D1-3EBD-45DD-9803-FC82302BE1C7}"/>
              </a:ext>
            </a:extLst>
          </p:cNvPr>
          <p:cNvSpPr>
            <a:spLocks noGrp="1"/>
          </p:cNvSpPr>
          <p:nvPr>
            <p:ph idx="1"/>
          </p:nvPr>
        </p:nvSpPr>
        <p:spPr>
          <a:xfrm>
            <a:off x="838200" y="437322"/>
            <a:ext cx="10515600" cy="5540859"/>
          </a:xfrm>
        </p:spPr>
        <p:txBody>
          <a:bodyPr>
            <a:normAutofit fontScale="92500" lnSpcReduction="20000"/>
          </a:bodyPr>
          <a:lstStyle/>
          <a:p>
            <a:r>
              <a:rPr lang="en-GB" dirty="0"/>
              <a:t>Louis decides to stand up for himself, he asks the kids ‘what’s your problem’. </a:t>
            </a:r>
          </a:p>
          <a:p>
            <a:r>
              <a:rPr lang="en-GB" dirty="0"/>
              <a:t>The kids start to laugh and sneer at him, deciding he doesn’t want to be subject to anymore name calling, he makes his way to his first class. </a:t>
            </a:r>
          </a:p>
          <a:p>
            <a:r>
              <a:rPr lang="en-GB" dirty="0"/>
              <a:t>When he gets to class he asked by his teacher to introduce himself to the rest of the class, when returns to his desk he hears the kids from earlier in the hallway refer to him as ‘space boy’. </a:t>
            </a:r>
          </a:p>
          <a:p>
            <a:r>
              <a:rPr lang="en-GB" dirty="0"/>
              <a:t>It makes Louis uncomfortable to be picked on for his interests. </a:t>
            </a:r>
          </a:p>
          <a:p>
            <a:r>
              <a:rPr lang="en-GB" dirty="0"/>
              <a:t>On the phone before coming to school his personal tutor had called his house and told him that if he felt uncomfortable or had any issues he was welcome to come and see him. </a:t>
            </a:r>
          </a:p>
          <a:p>
            <a:r>
              <a:rPr lang="en-GB" dirty="0"/>
              <a:t>Although, he figures he could always take the pins off and try to ignore his new nickname. </a:t>
            </a:r>
          </a:p>
          <a:p>
            <a:r>
              <a:rPr lang="en-GB" dirty="0"/>
              <a:t>What do you think Louis should do?</a:t>
            </a:r>
          </a:p>
          <a:p>
            <a:pPr marL="0" indent="0">
              <a:buNone/>
            </a:pPr>
            <a:r>
              <a:rPr lang="en-GB" dirty="0"/>
              <a:t> </a:t>
            </a:r>
          </a:p>
        </p:txBody>
      </p:sp>
      <p:graphicFrame>
        <p:nvGraphicFramePr>
          <p:cNvPr id="4" name="Diagram 3">
            <a:extLst>
              <a:ext uri="{FF2B5EF4-FFF2-40B4-BE49-F238E27FC236}">
                <a16:creationId xmlns:a16="http://schemas.microsoft.com/office/drawing/2014/main" id="{AC52F0EE-7734-4AF4-8C8F-950659680D8F}"/>
              </a:ext>
            </a:extLst>
          </p:cNvPr>
          <p:cNvGraphicFramePr/>
          <p:nvPr>
            <p:extLst>
              <p:ext uri="{D42A27DB-BD31-4B8C-83A1-F6EECF244321}">
                <p14:modId xmlns:p14="http://schemas.microsoft.com/office/powerpoint/2010/main" val="3564598667"/>
              </p:ext>
            </p:extLst>
          </p:nvPr>
        </p:nvGraphicFramePr>
        <p:xfrm>
          <a:off x="7021689" y="4786489"/>
          <a:ext cx="4185232" cy="1955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5297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BD3041-C7DB-425B-8C3A-D07D9D0457A7}"/>
              </a:ext>
            </a:extLst>
          </p:cNvPr>
          <p:cNvSpPr>
            <a:spLocks noGrp="1"/>
          </p:cNvSpPr>
          <p:nvPr>
            <p:ph idx="1"/>
          </p:nvPr>
        </p:nvSpPr>
        <p:spPr>
          <a:xfrm>
            <a:off x="705678" y="265043"/>
            <a:ext cx="10515600" cy="5540859"/>
          </a:xfrm>
        </p:spPr>
        <p:txBody>
          <a:bodyPr>
            <a:normAutofit lnSpcReduction="10000"/>
          </a:bodyPr>
          <a:lstStyle/>
          <a:p>
            <a:r>
              <a:rPr lang="en-GB" dirty="0"/>
              <a:t>During the break between classes Louis goes to the boys toilets and rips the pins from his backpack, he hides them in his back pocket and returns to class. </a:t>
            </a:r>
          </a:p>
          <a:p>
            <a:r>
              <a:rPr lang="en-GB" dirty="0"/>
              <a:t>He goes to his next class and decides to sit at the back of the class to not draw attention to himself. He notices a girl sitting 2 desks in front of him, she’s sitting by herself with her head down. He notices that on the jacket strung over her chair are badges from a sci-fi movie that he recognises. </a:t>
            </a:r>
          </a:p>
          <a:p>
            <a:r>
              <a:rPr lang="en-GB" dirty="0"/>
              <a:t>When the kids from earlier enter the class they begin to giggle and laugh at the girl. </a:t>
            </a:r>
          </a:p>
          <a:p>
            <a:r>
              <a:rPr lang="en-GB" dirty="0"/>
              <a:t>Louis wants to stand up for her but doesn’t want to draw more attention to himself, he figures he could just check up on her after class.</a:t>
            </a:r>
          </a:p>
          <a:p>
            <a:r>
              <a:rPr lang="en-GB" dirty="0"/>
              <a:t>What do you think Louis should do? </a:t>
            </a:r>
          </a:p>
        </p:txBody>
      </p:sp>
      <p:graphicFrame>
        <p:nvGraphicFramePr>
          <p:cNvPr id="4" name="Diagram 3">
            <a:extLst>
              <a:ext uri="{FF2B5EF4-FFF2-40B4-BE49-F238E27FC236}">
                <a16:creationId xmlns:a16="http://schemas.microsoft.com/office/drawing/2014/main" id="{9BD3241B-53CF-4D4A-A9DA-01B8F09F2133}"/>
              </a:ext>
            </a:extLst>
          </p:cNvPr>
          <p:cNvGraphicFramePr/>
          <p:nvPr>
            <p:extLst>
              <p:ext uri="{D42A27DB-BD31-4B8C-83A1-F6EECF244321}">
                <p14:modId xmlns:p14="http://schemas.microsoft.com/office/powerpoint/2010/main" val="1841717121"/>
              </p:ext>
            </p:extLst>
          </p:nvPr>
        </p:nvGraphicFramePr>
        <p:xfrm>
          <a:off x="7103165" y="4731027"/>
          <a:ext cx="4118113" cy="1861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593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34BD80-E6FC-4BB7-9F27-065864D2F5AE}"/>
              </a:ext>
            </a:extLst>
          </p:cNvPr>
          <p:cNvSpPr>
            <a:spLocks noGrp="1"/>
          </p:cNvSpPr>
          <p:nvPr>
            <p:ph idx="1"/>
          </p:nvPr>
        </p:nvSpPr>
        <p:spPr>
          <a:xfrm>
            <a:off x="662609" y="397566"/>
            <a:ext cx="9210261" cy="6308034"/>
          </a:xfrm>
        </p:spPr>
        <p:txBody>
          <a:bodyPr>
            <a:normAutofit fontScale="92500" lnSpcReduction="20000"/>
          </a:bodyPr>
          <a:lstStyle/>
          <a:p>
            <a:r>
              <a:rPr lang="en-GB" dirty="0"/>
              <a:t>Louis picks up his things and goes to sit next to the girl that’s being picked on. As he approaches the lesson begins and the kids who were making fun of her turn around to face the teacher.</a:t>
            </a:r>
          </a:p>
          <a:p>
            <a:r>
              <a:rPr lang="en-GB" dirty="0"/>
              <a:t>The girl looks surprised as Louis takes a seat next to her. He introduces himself and says that he likes her badges, he shows the pins that were in is back pocket.</a:t>
            </a:r>
          </a:p>
          <a:p>
            <a:r>
              <a:rPr lang="en-GB" dirty="0"/>
              <a:t>The girl is enthusiastic about them, she replies that she loves sci-fi movies. She introduces herself, her name is Amelia. </a:t>
            </a:r>
          </a:p>
          <a:p>
            <a:r>
              <a:rPr lang="en-GB" dirty="0"/>
              <a:t>Amelia tells him that this teasing is a regular occurrence and it has kept her from making friends, she says no one wants to be associated with a kid that’s getting picked on.</a:t>
            </a:r>
          </a:p>
          <a:p>
            <a:r>
              <a:rPr lang="en-GB" dirty="0"/>
              <a:t>This frustrates Louis and he mentions that he plans on setting up an appointment with his personal tutor regarding the bullying, he invites her along and she agrees. </a:t>
            </a:r>
          </a:p>
          <a:p>
            <a:r>
              <a:rPr lang="en-GB" dirty="0"/>
              <a:t>Louis is happy to have made a new friend and is happy he stepped in to help her. </a:t>
            </a:r>
          </a:p>
        </p:txBody>
      </p:sp>
      <p:sp>
        <p:nvSpPr>
          <p:cNvPr id="4" name="Oval 3">
            <a:extLst>
              <a:ext uri="{FF2B5EF4-FFF2-40B4-BE49-F238E27FC236}">
                <a16:creationId xmlns:a16="http://schemas.microsoft.com/office/drawing/2014/main" id="{722069FD-36DC-4F4D-88B7-30DCD0FC0A97}"/>
              </a:ext>
            </a:extLst>
          </p:cNvPr>
          <p:cNvSpPr/>
          <p:nvPr/>
        </p:nvSpPr>
        <p:spPr>
          <a:xfrm>
            <a:off x="9515061" y="3829878"/>
            <a:ext cx="2491409" cy="193481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QUIZ TIME!</a:t>
            </a:r>
            <a:endParaRPr lang="en-GB" dirty="0"/>
          </a:p>
        </p:txBody>
      </p:sp>
    </p:spTree>
    <p:extLst>
      <p:ext uri="{BB962C8B-B14F-4D97-AF65-F5344CB8AC3E}">
        <p14:creationId xmlns:p14="http://schemas.microsoft.com/office/powerpoint/2010/main" val="3886879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0D57B-908D-4D71-9379-B5D9CD47969C}"/>
              </a:ext>
            </a:extLst>
          </p:cNvPr>
          <p:cNvSpPr>
            <a:spLocks noGrp="1"/>
          </p:cNvSpPr>
          <p:nvPr>
            <p:ph idx="1"/>
          </p:nvPr>
        </p:nvSpPr>
        <p:spPr>
          <a:xfrm>
            <a:off x="622852" y="463826"/>
            <a:ext cx="9965635" cy="6394174"/>
          </a:xfrm>
        </p:spPr>
        <p:txBody>
          <a:bodyPr>
            <a:normAutofit/>
          </a:bodyPr>
          <a:lstStyle/>
          <a:p>
            <a:r>
              <a:rPr lang="en-GB" dirty="0"/>
              <a:t>After class Louis catches up with the girl before she can disappear into the hallway, he asks her is she is alright; he is worried being teased earlier has upset her. </a:t>
            </a:r>
          </a:p>
          <a:p>
            <a:r>
              <a:rPr lang="en-GB" dirty="0"/>
              <a:t>She tells him that she is fine and that it is a regular occurrence that she has gotten used to. Louis, feeling guilty that she did not say anything to her in class, tells her that just because she is used to it; it does not make it ok. </a:t>
            </a:r>
          </a:p>
          <a:p>
            <a:r>
              <a:rPr lang="en-GB" dirty="0"/>
              <a:t>She thanks him for his concern and introduces herself as Amelia, she mentions that she notices the pins he had on his bag this morning; she tells him she is a big fan of sci-fi too. </a:t>
            </a:r>
          </a:p>
          <a:p>
            <a:r>
              <a:rPr lang="en-GB" dirty="0"/>
              <a:t>Happy to have found someone with a fellow interest, Louis invites Amelia to sit with him at lunch, he offers to go to a teacher to report the bullying that she is subject to. Amelia thanks him and agrees to see a teacher after lunch. </a:t>
            </a:r>
          </a:p>
        </p:txBody>
      </p:sp>
      <p:sp>
        <p:nvSpPr>
          <p:cNvPr id="4" name="Oval 3">
            <a:extLst>
              <a:ext uri="{FF2B5EF4-FFF2-40B4-BE49-F238E27FC236}">
                <a16:creationId xmlns:a16="http://schemas.microsoft.com/office/drawing/2014/main" id="{811F620B-95B6-4EDC-8CFF-6EC6051FAD85}"/>
              </a:ext>
            </a:extLst>
          </p:cNvPr>
          <p:cNvSpPr/>
          <p:nvPr/>
        </p:nvSpPr>
        <p:spPr>
          <a:xfrm>
            <a:off x="9978887" y="3935896"/>
            <a:ext cx="2213113" cy="1656521"/>
          </a:xfrm>
          <a:prstGeom prst="ellipse">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QUIZ TIME!</a:t>
            </a:r>
            <a:endParaRPr lang="en-GB" dirty="0"/>
          </a:p>
        </p:txBody>
      </p:sp>
    </p:spTree>
    <p:extLst>
      <p:ext uri="{BB962C8B-B14F-4D97-AF65-F5344CB8AC3E}">
        <p14:creationId xmlns:p14="http://schemas.microsoft.com/office/powerpoint/2010/main" val="1002797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1FB576-CFCF-407E-916E-70767092C75D}"/>
              </a:ext>
            </a:extLst>
          </p:cNvPr>
          <p:cNvSpPr>
            <a:spLocks noGrp="1"/>
          </p:cNvSpPr>
          <p:nvPr>
            <p:ph idx="1"/>
          </p:nvPr>
        </p:nvSpPr>
        <p:spPr>
          <a:xfrm>
            <a:off x="569843" y="636104"/>
            <a:ext cx="9660835" cy="5976731"/>
          </a:xfrm>
        </p:spPr>
        <p:txBody>
          <a:bodyPr>
            <a:normAutofit lnSpcReduction="10000"/>
          </a:bodyPr>
          <a:lstStyle/>
          <a:p>
            <a:r>
              <a:rPr lang="en-GB" dirty="0"/>
              <a:t>After lunch Louis goes to see his personal tutor, he tells her that he is having trouble fitting in and that kids are already making  fun of him for his ‘weird’ hobbies and interests. </a:t>
            </a:r>
          </a:p>
          <a:p>
            <a:r>
              <a:rPr lang="en-GB" dirty="0"/>
              <a:t>His tutor assures him that there is nothing wrong with his interest and tells him that he hasn’t done anything to deserve this kind of treatment. </a:t>
            </a:r>
          </a:p>
          <a:p>
            <a:r>
              <a:rPr lang="en-GB" dirty="0"/>
              <a:t>His tutor offers to speak with his teachers to make sure he doesn’t sit near the kids that were picking on him earlier. </a:t>
            </a:r>
          </a:p>
          <a:p>
            <a:r>
              <a:rPr lang="en-GB" dirty="0"/>
              <a:t>As they discuss various options for Louis, his teacher gives him a list of online recourses that he can use that will have some advice on how to deal with bullying at school. </a:t>
            </a:r>
          </a:p>
          <a:p>
            <a:r>
              <a:rPr lang="en-GB" dirty="0"/>
              <a:t>Louis leaves the office happy that he spoke up when he did.</a:t>
            </a:r>
          </a:p>
        </p:txBody>
      </p:sp>
      <p:sp>
        <p:nvSpPr>
          <p:cNvPr id="4" name="Oval 3">
            <a:extLst>
              <a:ext uri="{FF2B5EF4-FFF2-40B4-BE49-F238E27FC236}">
                <a16:creationId xmlns:a16="http://schemas.microsoft.com/office/drawing/2014/main" id="{F3C1A531-0722-491D-B89D-6B4C0F75582D}"/>
              </a:ext>
            </a:extLst>
          </p:cNvPr>
          <p:cNvSpPr/>
          <p:nvPr/>
        </p:nvSpPr>
        <p:spPr>
          <a:xfrm>
            <a:off x="9978887" y="4028661"/>
            <a:ext cx="2120348" cy="174928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QUIZ TIME!</a:t>
            </a:r>
            <a:endParaRPr lang="en-GB" dirty="0"/>
          </a:p>
        </p:txBody>
      </p:sp>
    </p:spTree>
    <p:extLst>
      <p:ext uri="{BB962C8B-B14F-4D97-AF65-F5344CB8AC3E}">
        <p14:creationId xmlns:p14="http://schemas.microsoft.com/office/powerpoint/2010/main" val="2270590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72" name="Freeform: Shape 71">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8" name="Oval 77">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80" name="Rectangle 79">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2" name="Graphic 38">
            <a:extLst>
              <a:ext uri="{FF2B5EF4-FFF2-40B4-BE49-F238E27FC236}">
                <a16:creationId xmlns:a16="http://schemas.microsoft.com/office/drawing/2014/main" id="{5ECDEC52-15F3-49DD-BCBA-A0533E540F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87475" y="341125"/>
            <a:ext cx="1910252" cy="709660"/>
            <a:chOff x="2267504" y="2540250"/>
            <a:chExt cx="1990951" cy="739640"/>
          </a:xfrm>
          <a:solidFill>
            <a:schemeClr val="tx1"/>
          </a:solidFill>
        </p:grpSpPr>
        <p:sp>
          <p:nvSpPr>
            <p:cNvPr id="83" name="Freeform: Shape 82">
              <a:extLst>
                <a:ext uri="{FF2B5EF4-FFF2-40B4-BE49-F238E27FC236}">
                  <a16:creationId xmlns:a16="http://schemas.microsoft.com/office/drawing/2014/main" id="{9EE397E3-43A2-4524-8550-ADE3AE3AB2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45F6E3BF-04CB-4B08-A2F8-180577714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86" name="Graphic 38">
            <a:extLst>
              <a:ext uri="{FF2B5EF4-FFF2-40B4-BE49-F238E27FC236}">
                <a16:creationId xmlns:a16="http://schemas.microsoft.com/office/drawing/2014/main" id="{4D91CBDC-3A55-4B80-A109-4C758ADF14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87475" y="341125"/>
            <a:ext cx="1910252" cy="709660"/>
            <a:chOff x="2267504" y="2540250"/>
            <a:chExt cx="1990951" cy="739640"/>
          </a:xfrm>
          <a:solidFill>
            <a:schemeClr val="tx1">
              <a:alpha val="20000"/>
            </a:schemeClr>
          </a:solidFill>
        </p:grpSpPr>
        <p:sp>
          <p:nvSpPr>
            <p:cNvPr id="87" name="Freeform: Shape 86">
              <a:extLst>
                <a:ext uri="{FF2B5EF4-FFF2-40B4-BE49-F238E27FC236}">
                  <a16:creationId xmlns:a16="http://schemas.microsoft.com/office/drawing/2014/main" id="{3C055BDD-DCD4-4802-84CF-7D2D87FBE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88" name="Freeform: Shape 87">
              <a:extLst>
                <a:ext uri="{FF2B5EF4-FFF2-40B4-BE49-F238E27FC236}">
                  <a16:creationId xmlns:a16="http://schemas.microsoft.com/office/drawing/2014/main" id="{0D6F64A9-E879-4869-946F-1814184EE5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90" name="Group 89">
            <a:extLst>
              <a:ext uri="{FF2B5EF4-FFF2-40B4-BE49-F238E27FC236}">
                <a16:creationId xmlns:a16="http://schemas.microsoft.com/office/drawing/2014/main" id="{4478CD8A-FF59-40AD-8101-D685A2FEF6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8555" y="1289904"/>
            <a:ext cx="5145145" cy="4483168"/>
            <a:chOff x="1674895" y="1345036"/>
            <a:chExt cx="5428610" cy="4210939"/>
          </a:xfrm>
        </p:grpSpPr>
        <p:sp>
          <p:nvSpPr>
            <p:cNvPr id="91" name="Rectangle 90">
              <a:extLst>
                <a:ext uri="{FF2B5EF4-FFF2-40B4-BE49-F238E27FC236}">
                  <a16:creationId xmlns:a16="http://schemas.microsoft.com/office/drawing/2014/main" id="{F5134B80-595D-48FB-B98E-C3A6E0944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A59362DC-121F-433C-B156-4C6BA71802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94" name="Rectangle 93">
            <a:extLst>
              <a:ext uri="{FF2B5EF4-FFF2-40B4-BE49-F238E27FC236}">
                <a16:creationId xmlns:a16="http://schemas.microsoft.com/office/drawing/2014/main" id="{B410157D-B333-4FC1-952E-FB1E4A1F8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699" y="1187311"/>
            <a:ext cx="5089552" cy="4483379"/>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6077C77-47AA-4FC9-9D0E-30A72BD825AF}"/>
              </a:ext>
            </a:extLst>
          </p:cNvPr>
          <p:cNvSpPr/>
          <p:nvPr/>
        </p:nvSpPr>
        <p:spPr>
          <a:xfrm>
            <a:off x="1676412" y="1827504"/>
            <a:ext cx="3624471" cy="2577893"/>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b="1" cap="all" spc="1500">
                <a:ln w="13462">
                  <a:solidFill>
                    <a:schemeClr val="bg1"/>
                  </a:solidFill>
                  <a:prstDash val="solid"/>
                </a:ln>
                <a:effectLst>
                  <a:outerShdw dist="38100" dir="2700000" algn="bl" rotWithShape="0">
                    <a:schemeClr val="accent5"/>
                  </a:outerShdw>
                </a:effectLst>
                <a:latin typeface="+mj-lt"/>
                <a:ea typeface="Source Sans Pro SemiBold" panose="020B0603030403020204" pitchFamily="34" charset="0"/>
                <a:cs typeface="+mj-cs"/>
              </a:rPr>
              <a:t>QUIZ TIME!!</a:t>
            </a:r>
          </a:p>
        </p:txBody>
      </p:sp>
      <p:sp>
        <p:nvSpPr>
          <p:cNvPr id="96" name="Oval 95">
            <a:extLst>
              <a:ext uri="{FF2B5EF4-FFF2-40B4-BE49-F238E27FC236}">
                <a16:creationId xmlns:a16="http://schemas.microsoft.com/office/drawing/2014/main" id="{DFE66D7D-ABDD-4F6B-A637-3A3A2ACE1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307" y="4580404"/>
            <a:ext cx="406409" cy="406409"/>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8" name="Oval 97">
            <a:extLst>
              <a:ext uri="{FF2B5EF4-FFF2-40B4-BE49-F238E27FC236}">
                <a16:creationId xmlns:a16="http://schemas.microsoft.com/office/drawing/2014/main" id="{2D1AF5D9-E67F-4DB6-8615-293D22495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307" y="4580404"/>
            <a:ext cx="406409" cy="406409"/>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1026" name="Picture 2" descr="See the source image">
            <a:extLst>
              <a:ext uri="{FF2B5EF4-FFF2-40B4-BE49-F238E27FC236}">
                <a16:creationId xmlns:a16="http://schemas.microsoft.com/office/drawing/2014/main" id="{783FC541-0162-423C-BD9F-68AA19CDBB1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63222" y="1726302"/>
            <a:ext cx="4917844" cy="3405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1946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29610-9C31-4D98-8229-AF0E7251A784}"/>
              </a:ext>
            </a:extLst>
          </p:cNvPr>
          <p:cNvSpPr>
            <a:spLocks noGrp="1"/>
          </p:cNvSpPr>
          <p:nvPr>
            <p:ph type="title"/>
          </p:nvPr>
        </p:nvSpPr>
        <p:spPr/>
        <p:txBody>
          <a:bodyPr/>
          <a:lstStyle/>
          <a:p>
            <a:r>
              <a:rPr lang="en-GB" dirty="0"/>
              <a:t>Question 1 – what type of bullying was shown in scenario 1? </a:t>
            </a:r>
          </a:p>
        </p:txBody>
      </p:sp>
      <p:graphicFrame>
        <p:nvGraphicFramePr>
          <p:cNvPr id="5" name="Content Placeholder 4">
            <a:extLst>
              <a:ext uri="{FF2B5EF4-FFF2-40B4-BE49-F238E27FC236}">
                <a16:creationId xmlns:a16="http://schemas.microsoft.com/office/drawing/2014/main" id="{E838C7BB-BD33-4E33-AC77-04309C78546A}"/>
              </a:ext>
            </a:extLst>
          </p:cNvPr>
          <p:cNvGraphicFramePr>
            <a:graphicFrameLocks noGrp="1"/>
          </p:cNvGraphicFramePr>
          <p:nvPr>
            <p:ph idx="1"/>
            <p:extLst>
              <p:ext uri="{D42A27DB-BD31-4B8C-83A1-F6EECF244321}">
                <p14:modId xmlns:p14="http://schemas.microsoft.com/office/powerpoint/2010/main" val="3681981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22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5EB12-3F35-442A-B397-3F4EA45FE421}"/>
              </a:ext>
            </a:extLst>
          </p:cNvPr>
          <p:cNvSpPr>
            <a:spLocks noGrp="1"/>
          </p:cNvSpPr>
          <p:nvPr>
            <p:ph type="title"/>
          </p:nvPr>
        </p:nvSpPr>
        <p:spPr>
          <a:xfrm>
            <a:off x="838200" y="120710"/>
            <a:ext cx="10515600" cy="1325563"/>
          </a:xfrm>
        </p:spPr>
        <p:txBody>
          <a:bodyPr/>
          <a:lstStyle/>
          <a:p>
            <a:r>
              <a:rPr lang="en-GB" dirty="0">
                <a:ea typeface="Source Sans Pro"/>
              </a:rPr>
              <a:t>Scenario 1</a:t>
            </a:r>
            <a:endParaRPr lang="en-GB" dirty="0"/>
          </a:p>
        </p:txBody>
      </p:sp>
      <p:sp>
        <p:nvSpPr>
          <p:cNvPr id="3" name="Content Placeholder 2">
            <a:extLst>
              <a:ext uri="{FF2B5EF4-FFF2-40B4-BE49-F238E27FC236}">
                <a16:creationId xmlns:a16="http://schemas.microsoft.com/office/drawing/2014/main" id="{7F65331C-2E50-48D3-A4B2-6EF3369FA932}"/>
              </a:ext>
            </a:extLst>
          </p:cNvPr>
          <p:cNvSpPr>
            <a:spLocks noGrp="1"/>
          </p:cNvSpPr>
          <p:nvPr>
            <p:ph idx="1"/>
          </p:nvPr>
        </p:nvSpPr>
        <p:spPr>
          <a:xfrm>
            <a:off x="119270" y="1149888"/>
            <a:ext cx="8203095" cy="5587401"/>
          </a:xfrm>
        </p:spPr>
        <p:txBody>
          <a:bodyPr vert="horz" lIns="91440" tIns="45720" rIns="91440" bIns="45720" rtlCol="0" anchor="t">
            <a:normAutofit/>
          </a:bodyPr>
          <a:lstStyle/>
          <a:p>
            <a:pPr marL="0" indent="0">
              <a:buNone/>
            </a:pPr>
            <a:r>
              <a:rPr lang="en-GB" dirty="0">
                <a:ea typeface="Source Sans Pro"/>
              </a:rPr>
              <a:t>Jane is a happy girl with a close knit group of friends. They sit together in classes at school and hang out on the weekend; this usually includes going to the park or doing something in their local city centre.  </a:t>
            </a:r>
          </a:p>
          <a:p>
            <a:pPr marL="0" indent="0">
              <a:buNone/>
            </a:pPr>
            <a:r>
              <a:rPr lang="en-GB" dirty="0">
                <a:ea typeface="Source Sans Pro"/>
              </a:rPr>
              <a:t>The past few days Jane has started to notice pictures showing up on social media, in these pictures her friends are hanging out together at the cinema. The day before Jane asked the group if they would want to see a movie, they all declined. Jane thinks her friends have purposely excluded her. </a:t>
            </a:r>
          </a:p>
          <a:p>
            <a:pPr marL="0" indent="0">
              <a:buNone/>
            </a:pPr>
            <a:r>
              <a:rPr lang="en-GB" dirty="0">
                <a:ea typeface="Source Sans Pro"/>
              </a:rPr>
              <a:t>What do you think Jane should do? </a:t>
            </a:r>
          </a:p>
        </p:txBody>
      </p:sp>
      <p:graphicFrame>
        <p:nvGraphicFramePr>
          <p:cNvPr id="4" name="Diagram 4">
            <a:extLst>
              <a:ext uri="{FF2B5EF4-FFF2-40B4-BE49-F238E27FC236}">
                <a16:creationId xmlns:a16="http://schemas.microsoft.com/office/drawing/2014/main" id="{09FE5C59-AEEC-4D0C-A8B9-2F734CB17D3D}"/>
              </a:ext>
            </a:extLst>
          </p:cNvPr>
          <p:cNvGraphicFramePr/>
          <p:nvPr>
            <p:extLst>
              <p:ext uri="{D42A27DB-BD31-4B8C-83A1-F6EECF244321}">
                <p14:modId xmlns:p14="http://schemas.microsoft.com/office/powerpoint/2010/main" val="3115129684"/>
              </p:ext>
            </p:extLst>
          </p:nvPr>
        </p:nvGraphicFramePr>
        <p:xfrm>
          <a:off x="8494644" y="3878556"/>
          <a:ext cx="3336234" cy="2195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See the source image">
            <a:extLst>
              <a:ext uri="{FF2B5EF4-FFF2-40B4-BE49-F238E27FC236}">
                <a16:creationId xmlns:a16="http://schemas.microsoft.com/office/drawing/2014/main" id="{82EF5749-4066-4BE8-8311-7D068E60F3C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22365" y="783491"/>
            <a:ext cx="3336235" cy="2979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575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7979C-3CF8-4866-BF46-6CC629C52AE6}"/>
              </a:ext>
            </a:extLst>
          </p:cNvPr>
          <p:cNvSpPr>
            <a:spLocks noGrp="1"/>
          </p:cNvSpPr>
          <p:nvPr>
            <p:ph type="title"/>
          </p:nvPr>
        </p:nvSpPr>
        <p:spPr>
          <a:xfrm>
            <a:off x="737152" y="1338470"/>
            <a:ext cx="10717696" cy="3985764"/>
          </a:xfrm>
        </p:spPr>
        <p:txBody>
          <a:bodyPr>
            <a:normAutofit fontScale="90000"/>
          </a:bodyPr>
          <a:lstStyle/>
          <a:p>
            <a:pPr algn="ctr"/>
            <a: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WRONG ANSWER! </a:t>
            </a:r>
            <a:b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Better luck next time</a:t>
            </a:r>
            <a:b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49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answer was social bullying </a:t>
            </a:r>
            <a:b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GB" dirty="0"/>
          </a:p>
        </p:txBody>
      </p:sp>
      <p:sp>
        <p:nvSpPr>
          <p:cNvPr id="5" name="Arrow: Right 4">
            <a:extLst>
              <a:ext uri="{FF2B5EF4-FFF2-40B4-BE49-F238E27FC236}">
                <a16:creationId xmlns:a16="http://schemas.microsoft.com/office/drawing/2014/main" id="{E4E9F554-83E1-42A8-9441-6A2E4C177B58}"/>
              </a:ext>
            </a:extLst>
          </p:cNvPr>
          <p:cNvSpPr/>
          <p:nvPr/>
        </p:nvSpPr>
        <p:spPr>
          <a:xfrm>
            <a:off x="4267200" y="5192889"/>
            <a:ext cx="3949148" cy="1419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NEXT QUESTION</a:t>
            </a:r>
            <a:endParaRPr lang="en-GB" dirty="0"/>
          </a:p>
        </p:txBody>
      </p:sp>
    </p:spTree>
    <p:extLst>
      <p:ext uri="{BB962C8B-B14F-4D97-AF65-F5344CB8AC3E}">
        <p14:creationId xmlns:p14="http://schemas.microsoft.com/office/powerpoint/2010/main" val="106028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B17263-82E3-481E-BBD9-4DB123B03992}"/>
              </a:ext>
            </a:extLst>
          </p:cNvPr>
          <p:cNvSpPr>
            <a:spLocks noGrp="1"/>
          </p:cNvSpPr>
          <p:nvPr>
            <p:ph idx="1"/>
          </p:nvPr>
        </p:nvSpPr>
        <p:spPr>
          <a:xfrm>
            <a:off x="251791" y="1807623"/>
            <a:ext cx="11102009" cy="4687392"/>
          </a:xfrm>
        </p:spPr>
        <p:txBody>
          <a:bodyPr>
            <a:normAutofit fontScale="85000" lnSpcReduction="20000"/>
          </a:bodyPr>
          <a:lstStyle/>
          <a:p>
            <a:pPr algn="l"/>
            <a:r>
              <a:rPr lang="en-GB" b="1" i="0" dirty="0">
                <a:effectLst/>
                <a:latin typeface="Signika"/>
              </a:rPr>
              <a:t>What is social bullying?</a:t>
            </a:r>
            <a:endParaRPr lang="en-GB" b="0" i="0" dirty="0">
              <a:effectLst/>
              <a:latin typeface="Signika"/>
            </a:endParaRPr>
          </a:p>
          <a:p>
            <a:pPr algn="l"/>
            <a:r>
              <a:rPr lang="en-GB" b="0" i="0" dirty="0">
                <a:effectLst/>
                <a:latin typeface="Signika"/>
              </a:rPr>
              <a:t>This sort of bullying is often harder to recognise and is often carried out behind the back of the person who is being bullied. It includes:</a:t>
            </a:r>
          </a:p>
          <a:p>
            <a:pPr algn="l">
              <a:buFont typeface="Arial" panose="020B0604020202020204" pitchFamily="34" charset="0"/>
              <a:buChar char="•"/>
            </a:pPr>
            <a:r>
              <a:rPr lang="en-GB" b="0" i="0" dirty="0">
                <a:effectLst/>
                <a:latin typeface="Signika"/>
              </a:rPr>
              <a:t>Lying, fake rumours and spreading gossip</a:t>
            </a:r>
          </a:p>
          <a:p>
            <a:pPr algn="l">
              <a:buFont typeface="Arial" panose="020B0604020202020204" pitchFamily="34" charset="0"/>
              <a:buChar char="•"/>
            </a:pPr>
            <a:r>
              <a:rPr lang="en-GB" b="0" i="0" dirty="0">
                <a:effectLst/>
                <a:latin typeface="Signika"/>
              </a:rPr>
              <a:t>Encouraging others to turn against someone</a:t>
            </a:r>
          </a:p>
          <a:p>
            <a:pPr algn="l">
              <a:buFont typeface="Arial" panose="020B0604020202020204" pitchFamily="34" charset="0"/>
              <a:buChar char="•"/>
            </a:pPr>
            <a:r>
              <a:rPr lang="en-GB" b="0" i="0" dirty="0">
                <a:effectLst/>
                <a:latin typeface="Signika"/>
              </a:rPr>
              <a:t>Leaving someone out constantly and encouraging others to do the same</a:t>
            </a:r>
          </a:p>
          <a:p>
            <a:pPr algn="l">
              <a:buFont typeface="Arial" panose="020B0604020202020204" pitchFamily="34" charset="0"/>
              <a:buChar char="•"/>
            </a:pPr>
            <a:r>
              <a:rPr lang="en-GB" b="0" i="0" dirty="0">
                <a:effectLst/>
                <a:latin typeface="Signika"/>
              </a:rPr>
              <a:t>Socially excluding someone online, </a:t>
            </a:r>
            <a:r>
              <a:rPr lang="en-GB" b="0" i="0" u="none" strike="noStrike" dirty="0">
                <a:effectLst/>
                <a:latin typeface="Signika"/>
                <a:hlinkClick r:id="rId2">
                  <a:extLst>
                    <a:ext uri="{A12FA001-AC4F-418D-AE19-62706E023703}">
                      <ahyp:hlinkClr xmlns:ahyp="http://schemas.microsoft.com/office/drawing/2018/hyperlinkcolor" val="tx"/>
                    </a:ext>
                  </a:extLst>
                </a:hlinkClick>
              </a:rPr>
              <a:t>cyberbullying</a:t>
            </a:r>
            <a:r>
              <a:rPr lang="en-GB" b="0" i="0" dirty="0">
                <a:effectLst/>
                <a:latin typeface="Signika"/>
              </a:rPr>
              <a:t>, negative comments on posts and images</a:t>
            </a:r>
          </a:p>
          <a:p>
            <a:pPr algn="l">
              <a:buFont typeface="Arial" panose="020B0604020202020204" pitchFamily="34" charset="0"/>
              <a:buChar char="•"/>
            </a:pPr>
            <a:r>
              <a:rPr lang="en-GB" b="0" i="0" dirty="0">
                <a:effectLst/>
                <a:latin typeface="Signika"/>
              </a:rPr>
              <a:t>Damaging someone's social reputation or social acceptance</a:t>
            </a:r>
          </a:p>
          <a:p>
            <a:pPr algn="l">
              <a:buFont typeface="Arial" panose="020B0604020202020204" pitchFamily="34" charset="0"/>
              <a:buChar char="•"/>
            </a:pPr>
            <a:r>
              <a:rPr lang="en-GB" b="0" i="0" dirty="0">
                <a:effectLst/>
                <a:latin typeface="Signika"/>
              </a:rPr>
              <a:t>Using humiliating nicknames and continuing when asked to stop</a:t>
            </a:r>
          </a:p>
          <a:p>
            <a:pPr algn="l"/>
            <a:r>
              <a:rPr lang="en-GB" b="0" i="0" dirty="0">
                <a:effectLst/>
                <a:latin typeface="Signika"/>
              </a:rPr>
              <a:t>It isn’t easy for someone going through this to accept when the line crossed from being a prank or banter to persistent bullying. By the time you realise it is bullying, it may feel harder to seek support.</a:t>
            </a:r>
          </a:p>
          <a:p>
            <a:endParaRPr lang="en-GB" dirty="0"/>
          </a:p>
        </p:txBody>
      </p:sp>
      <p:sp>
        <p:nvSpPr>
          <p:cNvPr id="4" name="Rectangle 3">
            <a:extLst>
              <a:ext uri="{FF2B5EF4-FFF2-40B4-BE49-F238E27FC236}">
                <a16:creationId xmlns:a16="http://schemas.microsoft.com/office/drawing/2014/main" id="{D8D77854-B613-4FD3-97E0-8F8997089A55}"/>
              </a:ext>
            </a:extLst>
          </p:cNvPr>
          <p:cNvSpPr/>
          <p:nvPr/>
        </p:nvSpPr>
        <p:spPr>
          <a:xfrm>
            <a:off x="1067846" y="566241"/>
            <a:ext cx="5232523"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RIGHT ANSWER! </a:t>
            </a:r>
          </a:p>
        </p:txBody>
      </p:sp>
      <p:sp>
        <p:nvSpPr>
          <p:cNvPr id="6" name="TextBox 5">
            <a:extLst>
              <a:ext uri="{FF2B5EF4-FFF2-40B4-BE49-F238E27FC236}">
                <a16:creationId xmlns:a16="http://schemas.microsoft.com/office/drawing/2014/main" id="{275F2ACB-D4D3-4FA8-B7EF-18CA368DF22D}"/>
              </a:ext>
            </a:extLst>
          </p:cNvPr>
          <p:cNvSpPr txBox="1"/>
          <p:nvPr/>
        </p:nvSpPr>
        <p:spPr>
          <a:xfrm>
            <a:off x="8295861" y="196046"/>
            <a:ext cx="3057939" cy="461665"/>
          </a:xfrm>
          <a:prstGeom prst="rect">
            <a:avLst/>
          </a:prstGeom>
          <a:noFill/>
        </p:spPr>
        <p:txBody>
          <a:bodyPr wrap="square">
            <a:spAutoFit/>
          </a:bodyPr>
          <a:lstStyle/>
          <a:p>
            <a:r>
              <a:rPr lang="en-GB" sz="2400" dirty="0">
                <a:hlinkClick r:id="rId3"/>
              </a:rPr>
              <a:t>www.bullying.co.uk</a:t>
            </a:r>
            <a:endParaRPr lang="en-GB" sz="2400" dirty="0"/>
          </a:p>
        </p:txBody>
      </p:sp>
    </p:spTree>
    <p:extLst>
      <p:ext uri="{BB962C8B-B14F-4D97-AF65-F5344CB8AC3E}">
        <p14:creationId xmlns:p14="http://schemas.microsoft.com/office/powerpoint/2010/main" val="3067268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40133-09F9-434F-A019-9036DB8FA0FA}"/>
              </a:ext>
            </a:extLst>
          </p:cNvPr>
          <p:cNvSpPr>
            <a:spLocks noGrp="1"/>
          </p:cNvSpPr>
          <p:nvPr>
            <p:ph type="title"/>
          </p:nvPr>
        </p:nvSpPr>
        <p:spPr/>
        <p:txBody>
          <a:bodyPr/>
          <a:lstStyle/>
          <a:p>
            <a:r>
              <a:rPr lang="en-GB" dirty="0"/>
              <a:t>Question 2 - What kind of bullying was shown in scenario 2?</a:t>
            </a:r>
          </a:p>
        </p:txBody>
      </p:sp>
      <p:graphicFrame>
        <p:nvGraphicFramePr>
          <p:cNvPr id="7" name="Content Placeholder 4">
            <a:extLst>
              <a:ext uri="{FF2B5EF4-FFF2-40B4-BE49-F238E27FC236}">
                <a16:creationId xmlns:a16="http://schemas.microsoft.com/office/drawing/2014/main" id="{9FF0BB70-96BC-4AA9-B36B-4A4A0C9B9230}"/>
              </a:ext>
            </a:extLst>
          </p:cNvPr>
          <p:cNvGraphicFramePr>
            <a:graphicFrameLocks noGrp="1"/>
          </p:cNvGraphicFramePr>
          <p:nvPr>
            <p:ph idx="1"/>
            <p:extLst>
              <p:ext uri="{D42A27DB-BD31-4B8C-83A1-F6EECF244321}">
                <p14:modId xmlns:p14="http://schemas.microsoft.com/office/powerpoint/2010/main" val="31429806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3387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7979C-3CF8-4866-BF46-6CC629C52AE6}"/>
              </a:ext>
            </a:extLst>
          </p:cNvPr>
          <p:cNvSpPr>
            <a:spLocks noGrp="1"/>
          </p:cNvSpPr>
          <p:nvPr>
            <p:ph type="title"/>
          </p:nvPr>
        </p:nvSpPr>
        <p:spPr>
          <a:xfrm>
            <a:off x="737152" y="1338470"/>
            <a:ext cx="10717696" cy="3985764"/>
          </a:xfrm>
        </p:spPr>
        <p:txBody>
          <a:bodyPr>
            <a:normAutofit fontScale="90000"/>
          </a:bodyPr>
          <a:lstStyle/>
          <a:p>
            <a:pPr algn="ctr"/>
            <a: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WRONG ANSWER! </a:t>
            </a:r>
            <a:b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Better luck next time</a:t>
            </a:r>
            <a:b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49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answer was physical bullying </a:t>
            </a:r>
            <a:br>
              <a:rPr lang="en-US" sz="49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GB" sz="4900" dirty="0"/>
          </a:p>
        </p:txBody>
      </p:sp>
      <p:sp>
        <p:nvSpPr>
          <p:cNvPr id="4" name="Arrow: Right 3">
            <a:extLst>
              <a:ext uri="{FF2B5EF4-FFF2-40B4-BE49-F238E27FC236}">
                <a16:creationId xmlns:a16="http://schemas.microsoft.com/office/drawing/2014/main" id="{E7ECBAA8-979E-4D29-B612-BAFD199E7518}"/>
              </a:ext>
            </a:extLst>
          </p:cNvPr>
          <p:cNvSpPr/>
          <p:nvPr/>
        </p:nvSpPr>
        <p:spPr>
          <a:xfrm>
            <a:off x="4210756" y="5170311"/>
            <a:ext cx="4005592" cy="14425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NEXT QUESTION</a:t>
            </a:r>
            <a:endParaRPr lang="en-GB" dirty="0"/>
          </a:p>
        </p:txBody>
      </p:sp>
    </p:spTree>
    <p:extLst>
      <p:ext uri="{BB962C8B-B14F-4D97-AF65-F5344CB8AC3E}">
        <p14:creationId xmlns:p14="http://schemas.microsoft.com/office/powerpoint/2010/main" val="547734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C618-0572-480A-9471-980ADED62995}"/>
              </a:ext>
            </a:extLst>
          </p:cNvPr>
          <p:cNvSpPr>
            <a:spLocks noGrp="1"/>
          </p:cNvSpPr>
          <p:nvPr>
            <p:ph type="title"/>
          </p:nvPr>
        </p:nvSpPr>
        <p:spPr/>
        <p:txBody>
          <a:bodyPr/>
          <a:lstStyle/>
          <a:p>
            <a: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RIGHT ANSWER! </a:t>
            </a:r>
            <a:b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GB" dirty="0"/>
          </a:p>
        </p:txBody>
      </p:sp>
      <p:sp>
        <p:nvSpPr>
          <p:cNvPr id="3" name="Content Placeholder 2">
            <a:extLst>
              <a:ext uri="{FF2B5EF4-FFF2-40B4-BE49-F238E27FC236}">
                <a16:creationId xmlns:a16="http://schemas.microsoft.com/office/drawing/2014/main" id="{B5FC0240-09A9-4B09-99E5-787DFBE318C9}"/>
              </a:ext>
            </a:extLst>
          </p:cNvPr>
          <p:cNvSpPr>
            <a:spLocks noGrp="1"/>
          </p:cNvSpPr>
          <p:nvPr>
            <p:ph idx="1"/>
          </p:nvPr>
        </p:nvSpPr>
        <p:spPr>
          <a:xfrm>
            <a:off x="198783" y="1431235"/>
            <a:ext cx="11155017" cy="4745728"/>
          </a:xfrm>
        </p:spPr>
        <p:txBody>
          <a:bodyPr/>
          <a:lstStyle/>
          <a:p>
            <a:pPr marL="0" indent="0">
              <a:buNone/>
            </a:pPr>
            <a:r>
              <a:rPr lang="en-GB" b="1" dirty="0"/>
              <a:t>The definition of physical bullying is:</a:t>
            </a:r>
            <a:endParaRPr lang="en-GB" dirty="0"/>
          </a:p>
          <a:p>
            <a:r>
              <a:rPr lang="en-GB" dirty="0"/>
              <a:t>"When one repeatedly uses physical aggression, intimidation and assault against another person"</a:t>
            </a:r>
          </a:p>
          <a:p>
            <a:r>
              <a:rPr lang="en-GB" dirty="0"/>
              <a:t>This can include actions such as: hitting, kicking, punching or tripping.</a:t>
            </a:r>
          </a:p>
          <a:p>
            <a:r>
              <a:rPr lang="en-GB" dirty="0"/>
              <a:t>The key thing is that regardless of the type of bullying, the actions are repeated.</a:t>
            </a:r>
          </a:p>
        </p:txBody>
      </p:sp>
      <p:sp>
        <p:nvSpPr>
          <p:cNvPr id="5" name="TextBox 4">
            <a:extLst>
              <a:ext uri="{FF2B5EF4-FFF2-40B4-BE49-F238E27FC236}">
                <a16:creationId xmlns:a16="http://schemas.microsoft.com/office/drawing/2014/main" id="{3DA6EB0D-7F6D-4E9E-81AB-FA7BDCB8C5AF}"/>
              </a:ext>
            </a:extLst>
          </p:cNvPr>
          <p:cNvSpPr txBox="1"/>
          <p:nvPr/>
        </p:nvSpPr>
        <p:spPr>
          <a:xfrm>
            <a:off x="8305800" y="365125"/>
            <a:ext cx="3199263" cy="430887"/>
          </a:xfrm>
          <a:prstGeom prst="rect">
            <a:avLst/>
          </a:prstGeom>
          <a:noFill/>
        </p:spPr>
        <p:txBody>
          <a:bodyPr wrap="square">
            <a:spAutoFit/>
          </a:bodyPr>
          <a:lstStyle/>
          <a:p>
            <a:r>
              <a:rPr lang="en-GB" sz="2200" dirty="0">
                <a:hlinkClick r:id="rId2"/>
              </a:rPr>
              <a:t>thebullyshield.com</a:t>
            </a:r>
            <a:endParaRPr lang="en-GB" sz="2200" dirty="0"/>
          </a:p>
        </p:txBody>
      </p:sp>
    </p:spTree>
    <p:extLst>
      <p:ext uri="{BB962C8B-B14F-4D97-AF65-F5344CB8AC3E}">
        <p14:creationId xmlns:p14="http://schemas.microsoft.com/office/powerpoint/2010/main" val="3237172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C5ED-A972-4F9E-A00D-177F727DFB7F}"/>
              </a:ext>
            </a:extLst>
          </p:cNvPr>
          <p:cNvSpPr>
            <a:spLocks noGrp="1"/>
          </p:cNvSpPr>
          <p:nvPr>
            <p:ph type="title"/>
          </p:nvPr>
        </p:nvSpPr>
        <p:spPr/>
        <p:txBody>
          <a:bodyPr/>
          <a:lstStyle/>
          <a:p>
            <a:r>
              <a:rPr lang="en-GB" dirty="0"/>
              <a:t>Question 3 - What kind of bullying was shown in scenario 3?</a:t>
            </a:r>
          </a:p>
        </p:txBody>
      </p:sp>
      <p:graphicFrame>
        <p:nvGraphicFramePr>
          <p:cNvPr id="7" name="Content Placeholder 4">
            <a:extLst>
              <a:ext uri="{FF2B5EF4-FFF2-40B4-BE49-F238E27FC236}">
                <a16:creationId xmlns:a16="http://schemas.microsoft.com/office/drawing/2014/main" id="{00811311-F018-4359-90F3-FC734622F778}"/>
              </a:ext>
            </a:extLst>
          </p:cNvPr>
          <p:cNvGraphicFramePr>
            <a:graphicFrameLocks noGrp="1"/>
          </p:cNvGraphicFramePr>
          <p:nvPr>
            <p:ph idx="1"/>
            <p:extLst>
              <p:ext uri="{D42A27DB-BD31-4B8C-83A1-F6EECF244321}">
                <p14:modId xmlns:p14="http://schemas.microsoft.com/office/powerpoint/2010/main" val="30308622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8009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7979C-3CF8-4866-BF46-6CC629C52AE6}"/>
              </a:ext>
            </a:extLst>
          </p:cNvPr>
          <p:cNvSpPr>
            <a:spLocks noGrp="1"/>
          </p:cNvSpPr>
          <p:nvPr>
            <p:ph type="title"/>
          </p:nvPr>
        </p:nvSpPr>
        <p:spPr>
          <a:xfrm>
            <a:off x="737152" y="1338470"/>
            <a:ext cx="10717696" cy="3985764"/>
          </a:xfrm>
        </p:spPr>
        <p:txBody>
          <a:bodyPr>
            <a:normAutofit fontScale="90000"/>
          </a:bodyPr>
          <a:lstStyle/>
          <a:p>
            <a:pPr algn="ctr"/>
            <a: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WRONG ANSWER! </a:t>
            </a:r>
            <a:b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Better luck next time</a:t>
            </a:r>
            <a:b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49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answer was: cyberbullying </a:t>
            </a:r>
            <a:b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GB" dirty="0"/>
          </a:p>
        </p:txBody>
      </p:sp>
      <p:sp>
        <p:nvSpPr>
          <p:cNvPr id="4" name="Arrow: Right 3">
            <a:extLst>
              <a:ext uri="{FF2B5EF4-FFF2-40B4-BE49-F238E27FC236}">
                <a16:creationId xmlns:a16="http://schemas.microsoft.com/office/drawing/2014/main" id="{71B67C25-0D62-4CBC-9981-8041EE47172B}"/>
              </a:ext>
            </a:extLst>
          </p:cNvPr>
          <p:cNvSpPr/>
          <p:nvPr/>
        </p:nvSpPr>
        <p:spPr>
          <a:xfrm>
            <a:off x="4391378" y="5192889"/>
            <a:ext cx="3824970" cy="1419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NEXT QUESTION</a:t>
            </a:r>
            <a:endParaRPr lang="en-GB" dirty="0"/>
          </a:p>
        </p:txBody>
      </p:sp>
    </p:spTree>
    <p:extLst>
      <p:ext uri="{BB962C8B-B14F-4D97-AF65-F5344CB8AC3E}">
        <p14:creationId xmlns:p14="http://schemas.microsoft.com/office/powerpoint/2010/main" val="12083868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6849C-21FE-43F7-B914-D97E14619759}"/>
              </a:ext>
            </a:extLst>
          </p:cNvPr>
          <p:cNvSpPr>
            <a:spLocks noGrp="1"/>
          </p:cNvSpPr>
          <p:nvPr>
            <p:ph type="title"/>
          </p:nvPr>
        </p:nvSpPr>
        <p:spPr/>
        <p:txBody>
          <a:bodyPr/>
          <a:lstStyle/>
          <a:p>
            <a: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RIGHT ANSWER! </a:t>
            </a:r>
            <a:b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GB" dirty="0"/>
          </a:p>
        </p:txBody>
      </p:sp>
      <p:sp>
        <p:nvSpPr>
          <p:cNvPr id="3" name="Content Placeholder 2">
            <a:extLst>
              <a:ext uri="{FF2B5EF4-FFF2-40B4-BE49-F238E27FC236}">
                <a16:creationId xmlns:a16="http://schemas.microsoft.com/office/drawing/2014/main" id="{668769E9-7877-4421-99E7-72B596C4242D}"/>
              </a:ext>
            </a:extLst>
          </p:cNvPr>
          <p:cNvSpPr>
            <a:spLocks noGrp="1"/>
          </p:cNvSpPr>
          <p:nvPr>
            <p:ph idx="1"/>
          </p:nvPr>
        </p:nvSpPr>
        <p:spPr>
          <a:xfrm>
            <a:off x="331304" y="1245704"/>
            <a:ext cx="11022496" cy="4931259"/>
          </a:xfrm>
        </p:spPr>
        <p:txBody>
          <a:bodyPr>
            <a:normAutofit/>
          </a:bodyPr>
          <a:lstStyle/>
          <a:p>
            <a:pPr algn="l"/>
            <a:r>
              <a:rPr lang="en-GB" b="1" i="0" dirty="0">
                <a:effectLst/>
                <a:latin typeface="Merriweather Web"/>
              </a:rPr>
              <a:t>What Is Cyberbullying</a:t>
            </a:r>
          </a:p>
          <a:p>
            <a:pPr algn="l"/>
            <a:r>
              <a:rPr lang="en-GB" b="0" i="0" dirty="0">
                <a:effectLst/>
                <a:latin typeface="Signika"/>
              </a:rPr>
              <a:t>Cyber bullying is any form of bullying which takes place online or through smartphones and tablets. </a:t>
            </a:r>
            <a:r>
              <a:rPr lang="en-GB" b="0" i="0" u="none" strike="noStrike" dirty="0">
                <a:effectLst/>
                <a:latin typeface="Signika"/>
                <a:hlinkClick r:id="rId2">
                  <a:extLst>
                    <a:ext uri="{A12FA001-AC4F-418D-AE19-62706E023703}">
                      <ahyp:hlinkClr xmlns:ahyp="http://schemas.microsoft.com/office/drawing/2018/hyperlinkcolor" val="tx"/>
                    </a:ext>
                  </a:extLst>
                </a:hlinkClick>
              </a:rPr>
              <a:t>Social networking sites</a:t>
            </a:r>
            <a:r>
              <a:rPr lang="en-GB" b="0" i="0" dirty="0">
                <a:effectLst/>
                <a:latin typeface="Signika"/>
              </a:rPr>
              <a:t>, messaging apps, gaming sites and chat rooms such as Facebook, </a:t>
            </a:r>
            <a:r>
              <a:rPr lang="en-GB" b="0" i="0" dirty="0" err="1">
                <a:effectLst/>
                <a:latin typeface="Signika"/>
              </a:rPr>
              <a:t>XBox</a:t>
            </a:r>
            <a:r>
              <a:rPr lang="en-GB" b="0" i="0" dirty="0">
                <a:effectLst/>
                <a:latin typeface="Signika"/>
              </a:rPr>
              <a:t> Live, Instagram, YouTube, Snapchat and other chat rooms can be great fun and a positive experience. But what do you do when things go wrong?</a:t>
            </a:r>
            <a:endParaRPr lang="en-GB" dirty="0"/>
          </a:p>
        </p:txBody>
      </p:sp>
      <p:sp>
        <p:nvSpPr>
          <p:cNvPr id="7" name="TextBox 6">
            <a:extLst>
              <a:ext uri="{FF2B5EF4-FFF2-40B4-BE49-F238E27FC236}">
                <a16:creationId xmlns:a16="http://schemas.microsoft.com/office/drawing/2014/main" id="{72C7D5B3-B1EC-4F0E-A17D-C1BC848C1E53}"/>
              </a:ext>
            </a:extLst>
          </p:cNvPr>
          <p:cNvSpPr txBox="1"/>
          <p:nvPr/>
        </p:nvSpPr>
        <p:spPr>
          <a:xfrm>
            <a:off x="7951305" y="465593"/>
            <a:ext cx="3909391" cy="430887"/>
          </a:xfrm>
          <a:prstGeom prst="rect">
            <a:avLst/>
          </a:prstGeom>
          <a:noFill/>
        </p:spPr>
        <p:txBody>
          <a:bodyPr wrap="square">
            <a:spAutoFit/>
          </a:bodyPr>
          <a:lstStyle/>
          <a:p>
            <a:r>
              <a:rPr lang="en-GB" sz="2200" dirty="0">
                <a:hlinkClick r:id="rId3"/>
              </a:rPr>
              <a:t>www.bullying.co.uk</a:t>
            </a:r>
            <a:endParaRPr lang="en-GB" sz="2200" dirty="0"/>
          </a:p>
        </p:txBody>
      </p:sp>
    </p:spTree>
    <p:extLst>
      <p:ext uri="{BB962C8B-B14F-4D97-AF65-F5344CB8AC3E}">
        <p14:creationId xmlns:p14="http://schemas.microsoft.com/office/powerpoint/2010/main" val="1822502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3ABDF-7CFA-42AB-B82E-7ED7522A3E45}"/>
              </a:ext>
            </a:extLst>
          </p:cNvPr>
          <p:cNvSpPr>
            <a:spLocks noGrp="1"/>
          </p:cNvSpPr>
          <p:nvPr>
            <p:ph type="title"/>
          </p:nvPr>
        </p:nvSpPr>
        <p:spPr/>
        <p:txBody>
          <a:bodyPr/>
          <a:lstStyle/>
          <a:p>
            <a:r>
              <a:rPr lang="en-GB" dirty="0"/>
              <a:t>Question 4 - What kind of bullying was shown in scenario 4?</a:t>
            </a:r>
          </a:p>
        </p:txBody>
      </p:sp>
      <p:graphicFrame>
        <p:nvGraphicFramePr>
          <p:cNvPr id="7" name="Content Placeholder 4">
            <a:extLst>
              <a:ext uri="{FF2B5EF4-FFF2-40B4-BE49-F238E27FC236}">
                <a16:creationId xmlns:a16="http://schemas.microsoft.com/office/drawing/2014/main" id="{3DB67EAD-B550-4C7B-A9AA-512620BD754C}"/>
              </a:ext>
            </a:extLst>
          </p:cNvPr>
          <p:cNvGraphicFramePr>
            <a:graphicFrameLocks noGrp="1"/>
          </p:cNvGraphicFramePr>
          <p:nvPr>
            <p:ph idx="1"/>
            <p:extLst>
              <p:ext uri="{D42A27DB-BD31-4B8C-83A1-F6EECF244321}">
                <p14:modId xmlns:p14="http://schemas.microsoft.com/office/powerpoint/2010/main" val="36594500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6511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7979C-3CF8-4866-BF46-6CC629C52AE6}"/>
              </a:ext>
            </a:extLst>
          </p:cNvPr>
          <p:cNvSpPr>
            <a:spLocks noGrp="1"/>
          </p:cNvSpPr>
          <p:nvPr>
            <p:ph type="title"/>
          </p:nvPr>
        </p:nvSpPr>
        <p:spPr>
          <a:xfrm>
            <a:off x="737152" y="1338470"/>
            <a:ext cx="10717696" cy="3985764"/>
          </a:xfrm>
        </p:spPr>
        <p:txBody>
          <a:bodyPr>
            <a:normAutofit fontScale="90000"/>
          </a:bodyPr>
          <a:lstStyle/>
          <a:p>
            <a:pPr algn="ctr"/>
            <a: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WRONG ANSWER! </a:t>
            </a:r>
            <a:b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Better luck next time</a:t>
            </a:r>
            <a:br>
              <a:rPr lang="en-US" sz="9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49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answer was: Verbal bullying </a:t>
            </a:r>
            <a:b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GB" dirty="0"/>
          </a:p>
        </p:txBody>
      </p:sp>
      <p:sp>
        <p:nvSpPr>
          <p:cNvPr id="3" name="Arrow: Right 2">
            <a:extLst>
              <a:ext uri="{FF2B5EF4-FFF2-40B4-BE49-F238E27FC236}">
                <a16:creationId xmlns:a16="http://schemas.microsoft.com/office/drawing/2014/main" id="{B4FCC523-59B4-4C97-BFD4-D3EBB5AC6BD7}"/>
              </a:ext>
            </a:extLst>
          </p:cNvPr>
          <p:cNvSpPr/>
          <p:nvPr/>
        </p:nvSpPr>
        <p:spPr>
          <a:xfrm>
            <a:off x="4255910" y="5192889"/>
            <a:ext cx="3960437" cy="1419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MOVE ON</a:t>
            </a:r>
            <a:endParaRPr lang="en-GB" dirty="0"/>
          </a:p>
        </p:txBody>
      </p:sp>
    </p:spTree>
    <p:extLst>
      <p:ext uri="{BB962C8B-B14F-4D97-AF65-F5344CB8AC3E}">
        <p14:creationId xmlns:p14="http://schemas.microsoft.com/office/powerpoint/2010/main" val="1496251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8D44D2-181B-46F3-B97B-FDD9EF6168C1}"/>
              </a:ext>
            </a:extLst>
          </p:cNvPr>
          <p:cNvSpPr>
            <a:spLocks noGrp="1"/>
          </p:cNvSpPr>
          <p:nvPr>
            <p:ph idx="1"/>
          </p:nvPr>
        </p:nvSpPr>
        <p:spPr>
          <a:xfrm>
            <a:off x="516835" y="157852"/>
            <a:ext cx="10836965" cy="6574252"/>
          </a:xfrm>
        </p:spPr>
        <p:txBody>
          <a:bodyPr vert="horz" lIns="91440" tIns="45720" rIns="91440" bIns="45720" rtlCol="0" anchor="t">
            <a:normAutofit/>
          </a:bodyPr>
          <a:lstStyle/>
          <a:p>
            <a:r>
              <a:rPr lang="en-GB" dirty="0">
                <a:ea typeface="Source Sans Pro"/>
              </a:rPr>
              <a:t>The next day at school Jane directly confronts her friends, she asks why she wasn't invited to go the movies. </a:t>
            </a:r>
          </a:p>
          <a:p>
            <a:r>
              <a:rPr lang="en-GB" dirty="0">
                <a:ea typeface="Source Sans Pro"/>
              </a:rPr>
              <a:t>One of her friends, Margo, smiles and replies that they 'forgot to invite her'. </a:t>
            </a:r>
          </a:p>
          <a:p>
            <a:r>
              <a:rPr lang="en-GB" dirty="0">
                <a:ea typeface="Source Sans Pro"/>
              </a:rPr>
              <a:t>Throughout the rest of the day Jane notices that her friends seem to be making an effort to ignore her, they leave when Jane sits at their table at lunch time and walk home without her at the end of the day. </a:t>
            </a:r>
          </a:p>
          <a:p>
            <a:r>
              <a:rPr lang="en-GB" dirty="0">
                <a:ea typeface="Source Sans Pro"/>
              </a:rPr>
              <a:t>This makes Jane feel anxious and upset, especially when they begin to ignore her messages and phone calls. </a:t>
            </a:r>
          </a:p>
          <a:p>
            <a:r>
              <a:rPr lang="en-GB" dirty="0">
                <a:ea typeface="Source Sans Pro"/>
              </a:rPr>
              <a:t>Jane want's to talk to someone about what has happened and how she feels. </a:t>
            </a:r>
          </a:p>
          <a:p>
            <a:r>
              <a:rPr lang="en-GB" dirty="0">
                <a:ea typeface="Source Sans Pro"/>
              </a:rPr>
              <a:t>Who do you think Jane should talk to? </a:t>
            </a:r>
          </a:p>
        </p:txBody>
      </p:sp>
      <p:graphicFrame>
        <p:nvGraphicFramePr>
          <p:cNvPr id="2" name="Diagram 1">
            <a:extLst>
              <a:ext uri="{FF2B5EF4-FFF2-40B4-BE49-F238E27FC236}">
                <a16:creationId xmlns:a16="http://schemas.microsoft.com/office/drawing/2014/main" id="{6D3A781E-644B-4A83-A4C5-6F0FB295C064}"/>
              </a:ext>
            </a:extLst>
          </p:cNvPr>
          <p:cNvGraphicFramePr/>
          <p:nvPr>
            <p:extLst>
              <p:ext uri="{D42A27DB-BD31-4B8C-83A1-F6EECF244321}">
                <p14:modId xmlns:p14="http://schemas.microsoft.com/office/powerpoint/2010/main" val="1015679672"/>
              </p:ext>
            </p:extLst>
          </p:nvPr>
        </p:nvGraphicFramePr>
        <p:xfrm>
          <a:off x="6931378" y="5012267"/>
          <a:ext cx="4279961" cy="16878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74912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439FB-D419-4E75-AFD7-C10EECA3578C}"/>
              </a:ext>
            </a:extLst>
          </p:cNvPr>
          <p:cNvSpPr>
            <a:spLocks noGrp="1"/>
          </p:cNvSpPr>
          <p:nvPr>
            <p:ph type="title"/>
          </p:nvPr>
        </p:nvSpPr>
        <p:spPr/>
        <p:txBody>
          <a:bodyPr/>
          <a:lstStyle/>
          <a:p>
            <a: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RIGHT ANSWER! </a:t>
            </a:r>
            <a:br>
              <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GB" dirty="0"/>
          </a:p>
        </p:txBody>
      </p:sp>
      <p:sp>
        <p:nvSpPr>
          <p:cNvPr id="3" name="Content Placeholder 2">
            <a:extLst>
              <a:ext uri="{FF2B5EF4-FFF2-40B4-BE49-F238E27FC236}">
                <a16:creationId xmlns:a16="http://schemas.microsoft.com/office/drawing/2014/main" id="{DAFF2164-CC28-4A1B-A782-E390DBDBD15F}"/>
              </a:ext>
            </a:extLst>
          </p:cNvPr>
          <p:cNvSpPr>
            <a:spLocks noGrp="1"/>
          </p:cNvSpPr>
          <p:nvPr>
            <p:ph idx="1"/>
          </p:nvPr>
        </p:nvSpPr>
        <p:spPr>
          <a:xfrm>
            <a:off x="483358" y="1375249"/>
            <a:ext cx="10515600" cy="4351338"/>
          </a:xfrm>
        </p:spPr>
        <p:txBody>
          <a:bodyPr>
            <a:normAutofit fontScale="92500" lnSpcReduction="10000"/>
          </a:bodyPr>
          <a:lstStyle/>
          <a:p>
            <a:pPr algn="l"/>
            <a:r>
              <a:rPr lang="en-GB" b="1" i="0" dirty="0">
                <a:effectLst/>
                <a:latin typeface="Signika"/>
              </a:rPr>
              <a:t>Is it bullying or banter?  </a:t>
            </a:r>
          </a:p>
          <a:p>
            <a:pPr algn="l"/>
            <a:r>
              <a:rPr lang="en-GB" b="0" i="0" dirty="0">
                <a:effectLst/>
                <a:latin typeface="Signika"/>
              </a:rPr>
              <a:t>It can be confusing for someone to try and work out whether the name calling is banter or bullying. A young person going through something like this might feel intimidated or feel under pressure not to make a fuss because others are saying it is just a joke. If it is a one off incident then it may be that it is banter. However, if the name calling becomes persistent and regular, then this is bullying. It is equally about how you feel too, if it makes you uncomfortable and you have told them to stop but they are still name calling, then this is what we call verbal bullying. The verbal bullying can be anything about weight, appearance, </a:t>
            </a:r>
            <a:r>
              <a:rPr lang="en-GB" b="0" i="0" u="none" strike="noStrike" dirty="0">
                <a:effectLst/>
                <a:latin typeface="Signika"/>
                <a:hlinkClick r:id="rId2">
                  <a:extLst>
                    <a:ext uri="{A12FA001-AC4F-418D-AE19-62706E023703}">
                      <ahyp:hlinkClr xmlns:ahyp="http://schemas.microsoft.com/office/drawing/2018/hyperlinkcolor" val="tx"/>
                    </a:ext>
                  </a:extLst>
                </a:hlinkClick>
              </a:rPr>
              <a:t>racist</a:t>
            </a:r>
            <a:r>
              <a:rPr lang="en-GB" b="0" i="0" dirty="0">
                <a:effectLst/>
                <a:latin typeface="Signika"/>
              </a:rPr>
              <a:t>, </a:t>
            </a:r>
            <a:r>
              <a:rPr lang="en-GB" b="0" i="0" u="none" strike="noStrike" dirty="0">
                <a:effectLst/>
                <a:latin typeface="Signika"/>
                <a:hlinkClick r:id="rId3">
                  <a:extLst>
                    <a:ext uri="{A12FA001-AC4F-418D-AE19-62706E023703}">
                      <ahyp:hlinkClr xmlns:ahyp="http://schemas.microsoft.com/office/drawing/2018/hyperlinkcolor" val="tx"/>
                    </a:ext>
                  </a:extLst>
                </a:hlinkClick>
              </a:rPr>
              <a:t>sexual</a:t>
            </a:r>
            <a:r>
              <a:rPr lang="en-GB" b="0" i="0" dirty="0">
                <a:effectLst/>
                <a:latin typeface="Signika"/>
              </a:rPr>
              <a:t> or </a:t>
            </a:r>
            <a:r>
              <a:rPr lang="en-GB" b="0" i="0" u="none" strike="noStrike" dirty="0">
                <a:effectLst/>
                <a:latin typeface="Signika"/>
                <a:hlinkClick r:id="rId4">
                  <a:extLst>
                    <a:ext uri="{A12FA001-AC4F-418D-AE19-62706E023703}">
                      <ahyp:hlinkClr xmlns:ahyp="http://schemas.microsoft.com/office/drawing/2018/hyperlinkcolor" val="tx"/>
                    </a:ext>
                  </a:extLst>
                </a:hlinkClick>
              </a:rPr>
              <a:t>homophobic</a:t>
            </a:r>
            <a:r>
              <a:rPr lang="en-GB" b="0" i="0" dirty="0">
                <a:effectLst/>
                <a:latin typeface="Signika"/>
              </a:rPr>
              <a:t> bullying.  Name calling has been around for what may seem forever but for someone who is on the receiving end of this, it can often have devastating consequences.</a:t>
            </a:r>
          </a:p>
          <a:p>
            <a:endParaRPr lang="en-GB" dirty="0"/>
          </a:p>
        </p:txBody>
      </p:sp>
      <p:sp>
        <p:nvSpPr>
          <p:cNvPr id="5" name="TextBox 4">
            <a:extLst>
              <a:ext uri="{FF2B5EF4-FFF2-40B4-BE49-F238E27FC236}">
                <a16:creationId xmlns:a16="http://schemas.microsoft.com/office/drawing/2014/main" id="{89CE1ACE-1498-43AA-802A-3F1AC3D1F25A}"/>
              </a:ext>
            </a:extLst>
          </p:cNvPr>
          <p:cNvSpPr txBox="1"/>
          <p:nvPr/>
        </p:nvSpPr>
        <p:spPr>
          <a:xfrm>
            <a:off x="8286466" y="439300"/>
            <a:ext cx="2712492" cy="430887"/>
          </a:xfrm>
          <a:prstGeom prst="rect">
            <a:avLst/>
          </a:prstGeom>
          <a:noFill/>
        </p:spPr>
        <p:txBody>
          <a:bodyPr wrap="square">
            <a:spAutoFit/>
          </a:bodyPr>
          <a:lstStyle/>
          <a:p>
            <a:r>
              <a:rPr lang="en-GB" sz="2200" dirty="0">
                <a:hlinkClick r:id="rId5"/>
              </a:rPr>
              <a:t>www.bullying.co.uk</a:t>
            </a:r>
            <a:endParaRPr lang="en-GB" sz="2200" dirty="0"/>
          </a:p>
        </p:txBody>
      </p:sp>
    </p:spTree>
    <p:extLst>
      <p:ext uri="{BB962C8B-B14F-4D97-AF65-F5344CB8AC3E}">
        <p14:creationId xmlns:p14="http://schemas.microsoft.com/office/powerpoint/2010/main" val="2854337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C3E5E0-FD43-452D-92EE-2EE432E4C15A}"/>
              </a:ext>
            </a:extLst>
          </p:cNvPr>
          <p:cNvSpPr>
            <a:spLocks noGrp="1"/>
          </p:cNvSpPr>
          <p:nvPr>
            <p:ph idx="1"/>
          </p:nvPr>
        </p:nvSpPr>
        <p:spPr/>
        <p:txBody>
          <a:bodyPr>
            <a:normAutofit lnSpcReduction="10000"/>
          </a:bodyPr>
          <a:lstStyle/>
          <a:p>
            <a:r>
              <a:rPr lang="en-GB" dirty="0"/>
              <a:t>We hope you enjoyed this interactive experience and learned a thing or too about bullying along the way! </a:t>
            </a:r>
          </a:p>
          <a:p>
            <a:r>
              <a:rPr lang="en-GB" dirty="0"/>
              <a:t>In addition to this PowerPoint we have curated a list of online recourses that can be found alongside this PowerPoint!</a:t>
            </a:r>
          </a:p>
          <a:p>
            <a:r>
              <a:rPr lang="en-GB" dirty="0"/>
              <a:t>If you or anyone you know is experiencing bullying similar to the children in these scenarios remember to speak to somebody and not to suffer alone. Your all awesome! </a:t>
            </a:r>
          </a:p>
          <a:p>
            <a:endParaRPr lang="en-GB" dirty="0"/>
          </a:p>
          <a:p>
            <a:r>
              <a:rPr lang="en-GB" dirty="0"/>
              <a:t>Thanks again </a:t>
            </a:r>
          </a:p>
          <a:p>
            <a:pPr marL="0" indent="0">
              <a:buNone/>
            </a:pPr>
            <a:r>
              <a:rPr lang="en-GB" dirty="0"/>
              <a:t>- The Inspire Team </a:t>
            </a:r>
          </a:p>
          <a:p>
            <a:endParaRPr lang="en-GB" dirty="0"/>
          </a:p>
        </p:txBody>
      </p:sp>
      <p:sp>
        <p:nvSpPr>
          <p:cNvPr id="4" name="Rectangle 3">
            <a:extLst>
              <a:ext uri="{FF2B5EF4-FFF2-40B4-BE49-F238E27FC236}">
                <a16:creationId xmlns:a16="http://schemas.microsoft.com/office/drawing/2014/main" id="{CA2E9E25-49B4-4C5E-A294-FC761C9A5319}"/>
              </a:ext>
            </a:extLst>
          </p:cNvPr>
          <p:cNvSpPr/>
          <p:nvPr/>
        </p:nvSpPr>
        <p:spPr>
          <a:xfrm>
            <a:off x="2427043" y="681037"/>
            <a:ext cx="7019870"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THANKS FOR PLAYING </a:t>
            </a:r>
          </a:p>
        </p:txBody>
      </p:sp>
    </p:spTree>
    <p:extLst>
      <p:ext uri="{BB962C8B-B14F-4D97-AF65-F5344CB8AC3E}">
        <p14:creationId xmlns:p14="http://schemas.microsoft.com/office/powerpoint/2010/main" val="1996236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ECABC6-254A-4C5D-85BF-A918D3D132E4}"/>
              </a:ext>
            </a:extLst>
          </p:cNvPr>
          <p:cNvSpPr>
            <a:spLocks noGrp="1"/>
          </p:cNvSpPr>
          <p:nvPr>
            <p:ph idx="1"/>
          </p:nvPr>
        </p:nvSpPr>
        <p:spPr>
          <a:xfrm>
            <a:off x="838200" y="658708"/>
            <a:ext cx="10515600" cy="4351338"/>
          </a:xfrm>
        </p:spPr>
        <p:txBody>
          <a:bodyPr/>
          <a:lstStyle/>
          <a:p>
            <a:r>
              <a:rPr lang="en-GB" dirty="0"/>
              <a:t>Jane goes home that night and tells her parents what happened that day in school, she tells them how upset and alone she feels. </a:t>
            </a:r>
          </a:p>
          <a:p>
            <a:r>
              <a:rPr lang="en-GB" dirty="0"/>
              <a:t>Her parents comfort her and decide to set up a meeting with her teachers. They also do some research and give Jane some resources which can provide her with support and advice on what to do if these kinds of situation occur again. </a:t>
            </a:r>
          </a:p>
          <a:p>
            <a:r>
              <a:rPr lang="en-GB" dirty="0"/>
              <a:t>She feels better now, like a weight has been lifted off her chest; she is happy that she spoke up when she did. </a:t>
            </a:r>
          </a:p>
        </p:txBody>
      </p:sp>
      <p:sp>
        <p:nvSpPr>
          <p:cNvPr id="4" name="Oval 3">
            <a:extLst>
              <a:ext uri="{FF2B5EF4-FFF2-40B4-BE49-F238E27FC236}">
                <a16:creationId xmlns:a16="http://schemas.microsoft.com/office/drawing/2014/main" id="{0A01D368-54A4-4623-803A-29328FCBB710}"/>
              </a:ext>
            </a:extLst>
          </p:cNvPr>
          <p:cNvSpPr/>
          <p:nvPr/>
        </p:nvSpPr>
        <p:spPr>
          <a:xfrm>
            <a:off x="8048046" y="4126125"/>
            <a:ext cx="2604714" cy="21522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Scenario 2 </a:t>
            </a:r>
            <a:endParaRPr lang="en-GB" dirty="0"/>
          </a:p>
        </p:txBody>
      </p:sp>
    </p:spTree>
    <p:extLst>
      <p:ext uri="{BB962C8B-B14F-4D97-AF65-F5344CB8AC3E}">
        <p14:creationId xmlns:p14="http://schemas.microsoft.com/office/powerpoint/2010/main" val="2508810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76C095-26B9-4053-9738-6E1D68553CD2}"/>
              </a:ext>
            </a:extLst>
          </p:cNvPr>
          <p:cNvSpPr>
            <a:spLocks noGrp="1"/>
          </p:cNvSpPr>
          <p:nvPr>
            <p:ph idx="1"/>
          </p:nvPr>
        </p:nvSpPr>
        <p:spPr>
          <a:xfrm>
            <a:off x="838200" y="407643"/>
            <a:ext cx="10515600" cy="4351338"/>
          </a:xfrm>
        </p:spPr>
        <p:txBody>
          <a:bodyPr>
            <a:normAutofit fontScale="92500" lnSpcReduction="20000"/>
          </a:bodyPr>
          <a:lstStyle/>
          <a:p>
            <a:r>
              <a:rPr lang="en-GB" dirty="0"/>
              <a:t>The next day Jane sets up a meeting with her teacher during lunch break. </a:t>
            </a:r>
          </a:p>
          <a:p>
            <a:r>
              <a:rPr lang="en-GB" dirty="0"/>
              <a:t>She tells her teacher about everything that has happened over the past few days, from being excluded to being dismissed and isolated from her friends. </a:t>
            </a:r>
          </a:p>
          <a:p>
            <a:r>
              <a:rPr lang="en-GB" dirty="0"/>
              <a:t>Her teacher comforts her and they begin to discuss options for Jane moving forward, these range from moving class to bringing in the girls’ parents. Her teacher gives her a list of recourses that she can use. </a:t>
            </a:r>
          </a:p>
          <a:p>
            <a:r>
              <a:rPr lang="en-GB" dirty="0"/>
              <a:t>She does home that night, happy that she spoke to someone about her experience. She begins to read through the recourses that her teacher gave her; she feels less alone knowing that so many other children have gone through what she has.</a:t>
            </a:r>
          </a:p>
        </p:txBody>
      </p:sp>
      <p:sp>
        <p:nvSpPr>
          <p:cNvPr id="4" name="Oval 3">
            <a:extLst>
              <a:ext uri="{FF2B5EF4-FFF2-40B4-BE49-F238E27FC236}">
                <a16:creationId xmlns:a16="http://schemas.microsoft.com/office/drawing/2014/main" id="{89FDC0DF-5DE6-486F-8D07-0405F90FFB67}"/>
              </a:ext>
            </a:extLst>
          </p:cNvPr>
          <p:cNvSpPr/>
          <p:nvPr/>
        </p:nvSpPr>
        <p:spPr>
          <a:xfrm>
            <a:off x="7938051" y="4588427"/>
            <a:ext cx="2213113" cy="18619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Scenario 2 </a:t>
            </a:r>
            <a:endParaRPr lang="en-GB" dirty="0"/>
          </a:p>
        </p:txBody>
      </p:sp>
    </p:spTree>
    <p:extLst>
      <p:ext uri="{BB962C8B-B14F-4D97-AF65-F5344CB8AC3E}">
        <p14:creationId xmlns:p14="http://schemas.microsoft.com/office/powerpoint/2010/main" val="385369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8CA21A-D499-4F5F-B031-76C89D48BC8F}"/>
              </a:ext>
            </a:extLst>
          </p:cNvPr>
          <p:cNvSpPr>
            <a:spLocks noGrp="1"/>
          </p:cNvSpPr>
          <p:nvPr>
            <p:ph idx="1"/>
          </p:nvPr>
        </p:nvSpPr>
        <p:spPr>
          <a:xfrm>
            <a:off x="838200" y="244116"/>
            <a:ext cx="10515600" cy="5932847"/>
          </a:xfrm>
        </p:spPr>
        <p:txBody>
          <a:bodyPr vert="horz" lIns="91440" tIns="45720" rIns="91440" bIns="45720" rtlCol="0" anchor="t">
            <a:normAutofit/>
          </a:bodyPr>
          <a:lstStyle/>
          <a:p>
            <a:r>
              <a:rPr lang="en-GB" dirty="0">
                <a:ea typeface="Source Sans Pro"/>
              </a:rPr>
              <a:t>Jane ignores the pictures and goes about the next day as normal. However, throughout the day she notices that she is not being included in group discussions and that her friends seem to not want to sit with her in class. She begins to feel excluded and isolated. </a:t>
            </a:r>
          </a:p>
          <a:p>
            <a:r>
              <a:rPr lang="en-GB" dirty="0">
                <a:ea typeface="Source Sans Pro"/>
              </a:rPr>
              <a:t>During lunch break she contributes to a group conversation about afterschool clubs. At her contribution she notices some of her friends roll their eyes at her, one of the girls responds "No one cares what you think Jane".</a:t>
            </a:r>
          </a:p>
          <a:p>
            <a:r>
              <a:rPr lang="en-GB" dirty="0">
                <a:ea typeface="Source Sans Pro"/>
              </a:rPr>
              <a:t>This upsets Jane and she leaves to go to her next class. Her teacher, noticing that she is upset, comes over to her and asks her what is wrong? </a:t>
            </a:r>
          </a:p>
          <a:p>
            <a:r>
              <a:rPr lang="en-GB" dirty="0">
                <a:ea typeface="Source Sans Pro"/>
              </a:rPr>
              <a:t>What do you think Jane should say? </a:t>
            </a:r>
          </a:p>
        </p:txBody>
      </p:sp>
      <p:graphicFrame>
        <p:nvGraphicFramePr>
          <p:cNvPr id="2" name="Diagram 1">
            <a:extLst>
              <a:ext uri="{FF2B5EF4-FFF2-40B4-BE49-F238E27FC236}">
                <a16:creationId xmlns:a16="http://schemas.microsoft.com/office/drawing/2014/main" id="{1A69330D-290E-4851-AC44-823B645EB191}"/>
              </a:ext>
            </a:extLst>
          </p:cNvPr>
          <p:cNvGraphicFramePr/>
          <p:nvPr>
            <p:extLst>
              <p:ext uri="{D42A27DB-BD31-4B8C-83A1-F6EECF244321}">
                <p14:modId xmlns:p14="http://schemas.microsoft.com/office/powerpoint/2010/main" val="3431827617"/>
              </p:ext>
            </p:extLst>
          </p:nvPr>
        </p:nvGraphicFramePr>
        <p:xfrm>
          <a:off x="7191022" y="4842932"/>
          <a:ext cx="3993813" cy="2015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1900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2AC74-0D27-463E-AFE4-586473B95EB3}"/>
              </a:ext>
            </a:extLst>
          </p:cNvPr>
          <p:cNvSpPr>
            <a:spLocks noGrp="1"/>
          </p:cNvSpPr>
          <p:nvPr>
            <p:ph idx="1"/>
          </p:nvPr>
        </p:nvSpPr>
        <p:spPr>
          <a:xfrm>
            <a:off x="838200" y="831712"/>
            <a:ext cx="10515600" cy="4351338"/>
          </a:xfrm>
        </p:spPr>
        <p:txBody>
          <a:bodyPr>
            <a:normAutofit lnSpcReduction="10000"/>
          </a:bodyPr>
          <a:lstStyle/>
          <a:p>
            <a:r>
              <a:rPr lang="en-GB" dirty="0"/>
              <a:t>Jane looks down at her desk and shakes her head.  “Nothing is wrong miss.” she murmurs.  Her teacher clearly does not believe her but drops the subject. </a:t>
            </a:r>
          </a:p>
          <a:p>
            <a:r>
              <a:rPr lang="en-GB" dirty="0"/>
              <a:t>When Jane’s friends arrive for class they sit at the table opposite Jane, they whisper to each other and occasionally look up at Jane to giggle. Jane tries to ignore them but becomes visibly upset. </a:t>
            </a:r>
          </a:p>
          <a:p>
            <a:r>
              <a:rPr lang="en-GB" dirty="0"/>
              <a:t>Her teacher notices this and moves Jane to another table at the other end of the room, she asks Jane to stay behind after class. Jane relaxes, she plans to explain everything to her teacher but wishes she had said something earlier. </a:t>
            </a:r>
          </a:p>
          <a:p>
            <a:pPr marL="0" indent="0">
              <a:buNone/>
            </a:pPr>
            <a:endParaRPr lang="en-GB" dirty="0"/>
          </a:p>
        </p:txBody>
      </p:sp>
      <p:sp>
        <p:nvSpPr>
          <p:cNvPr id="4" name="Oval 3">
            <a:extLst>
              <a:ext uri="{FF2B5EF4-FFF2-40B4-BE49-F238E27FC236}">
                <a16:creationId xmlns:a16="http://schemas.microsoft.com/office/drawing/2014/main" id="{BC642ACD-A43C-4880-AAF2-74D292F97AB1}"/>
              </a:ext>
            </a:extLst>
          </p:cNvPr>
          <p:cNvSpPr/>
          <p:nvPr/>
        </p:nvSpPr>
        <p:spPr>
          <a:xfrm>
            <a:off x="8958469" y="4626459"/>
            <a:ext cx="2027583" cy="14960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Scenario 2 </a:t>
            </a:r>
            <a:endParaRPr lang="en-GB" dirty="0"/>
          </a:p>
        </p:txBody>
      </p:sp>
    </p:spTree>
    <p:extLst>
      <p:ext uri="{BB962C8B-B14F-4D97-AF65-F5344CB8AC3E}">
        <p14:creationId xmlns:p14="http://schemas.microsoft.com/office/powerpoint/2010/main" val="74787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02449B-9FF1-4009-8BEB-39E43DE0DA4A}"/>
              </a:ext>
            </a:extLst>
          </p:cNvPr>
          <p:cNvSpPr>
            <a:spLocks noGrp="1"/>
          </p:cNvSpPr>
          <p:nvPr>
            <p:ph idx="1"/>
          </p:nvPr>
        </p:nvSpPr>
        <p:spPr>
          <a:xfrm>
            <a:off x="838200" y="344557"/>
            <a:ext cx="10515600" cy="5832406"/>
          </a:xfrm>
        </p:spPr>
        <p:txBody>
          <a:bodyPr/>
          <a:lstStyle/>
          <a:p>
            <a:r>
              <a:rPr lang="en-GB" dirty="0"/>
              <a:t>Jane sets up a meeting with her teacher for the next day. </a:t>
            </a:r>
          </a:p>
          <a:p>
            <a:r>
              <a:rPr lang="en-GB" dirty="0"/>
              <a:t>She tells her teacher about everything that has happened over the past few days, from being excluded to being dismissed and isolated from her friends. </a:t>
            </a:r>
          </a:p>
          <a:p>
            <a:r>
              <a:rPr lang="en-GB" dirty="0"/>
              <a:t>Her teacher comforts her and they begin to discuss options for Jane moving forward, these range from moving class to bringing in the girls’ parents. Her teacher gives her a list of recourses that she can use. </a:t>
            </a:r>
          </a:p>
          <a:p>
            <a:r>
              <a:rPr lang="en-GB" dirty="0"/>
              <a:t>She does home that night, happy that she spoke to someone about her experience. She begins to read through the recourses that her teacher gave her; she feels less alone knowing that so many other children have gone through what she has.</a:t>
            </a:r>
          </a:p>
          <a:p>
            <a:endParaRPr lang="en-GB" dirty="0"/>
          </a:p>
        </p:txBody>
      </p:sp>
      <p:sp>
        <p:nvSpPr>
          <p:cNvPr id="4" name="Oval 3">
            <a:extLst>
              <a:ext uri="{FF2B5EF4-FFF2-40B4-BE49-F238E27FC236}">
                <a16:creationId xmlns:a16="http://schemas.microsoft.com/office/drawing/2014/main" id="{CD3625C1-6B2E-41CD-A95B-D4D3B57702F1}"/>
              </a:ext>
            </a:extLst>
          </p:cNvPr>
          <p:cNvSpPr/>
          <p:nvPr/>
        </p:nvSpPr>
        <p:spPr>
          <a:xfrm>
            <a:off x="8669866" y="5497689"/>
            <a:ext cx="1799351" cy="1161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Scenario 2 </a:t>
            </a:r>
            <a:endParaRPr lang="en-GB" dirty="0"/>
          </a:p>
        </p:txBody>
      </p:sp>
    </p:spTree>
    <p:extLst>
      <p:ext uri="{BB962C8B-B14F-4D97-AF65-F5344CB8AC3E}">
        <p14:creationId xmlns:p14="http://schemas.microsoft.com/office/powerpoint/2010/main" val="3555264198"/>
      </p:ext>
    </p:extLst>
  </p:cSld>
  <p:clrMapOvr>
    <a:masterClrMapping/>
  </p:clrMapOvr>
</p:sld>
</file>

<file path=ppt/theme/theme1.xml><?xml version="1.0" encoding="utf-8"?>
<a:theme xmlns:a="http://schemas.openxmlformats.org/drawingml/2006/main" name="FunkyShapesDarkVTI">
  <a:themeElements>
    <a:clrScheme name="Custom 4">
      <a:dk1>
        <a:srgbClr val="FFFFFF"/>
      </a:dk1>
      <a:lt1>
        <a:srgbClr val="000000"/>
      </a:lt1>
      <a:dk2>
        <a:srgbClr val="F3FFF8"/>
      </a:dk2>
      <a:lt2>
        <a:srgbClr val="2D2D2D"/>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Source Sans Pro">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DarkVTI" id="{84637DF0-7D2D-4F20-816C-4D6C45F3FAF2}" vid="{0EF594EE-C33F-480F-80E7-D4F74C1C30EB}"/>
    </a:ext>
  </a:extLst>
</a:theme>
</file>

<file path=docProps/app.xml><?xml version="1.0" encoding="utf-8"?>
<Properties xmlns="http://schemas.openxmlformats.org/officeDocument/2006/extended-properties" xmlns:vt="http://schemas.openxmlformats.org/officeDocument/2006/docPropsVTypes">
  <TotalTime>147</TotalTime>
  <Words>4513</Words>
  <Application>Microsoft Macintosh PowerPoint</Application>
  <PresentationFormat>Widescreen</PresentationFormat>
  <Paragraphs>224</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Merriweather Web</vt:lpstr>
      <vt:lpstr>Signika</vt:lpstr>
      <vt:lpstr>Source Sans Pro</vt:lpstr>
      <vt:lpstr>Source Sans Pro SemiBold</vt:lpstr>
      <vt:lpstr>FunkyShapesDarkVTI</vt:lpstr>
      <vt:lpstr>Anti - Bullying</vt:lpstr>
      <vt:lpstr>Introduction</vt:lpstr>
      <vt:lpstr>Scenario 1</vt:lpstr>
      <vt:lpstr>PowerPoint Presentation</vt:lpstr>
      <vt:lpstr>PowerPoint Presentation</vt:lpstr>
      <vt:lpstr>PowerPoint Presentation</vt:lpstr>
      <vt:lpstr>PowerPoint Presentation</vt:lpstr>
      <vt:lpstr>PowerPoint Presentation</vt:lpstr>
      <vt:lpstr>PowerPoint Presentation</vt:lpstr>
      <vt:lpstr>Scenario 2 </vt:lpstr>
      <vt:lpstr>PowerPoint Presentation</vt:lpstr>
      <vt:lpstr>PowerPoint Presentation</vt:lpstr>
      <vt:lpstr>PowerPoint Presentation</vt:lpstr>
      <vt:lpstr>PowerPoint Presentation</vt:lpstr>
      <vt:lpstr>Scenario 3 </vt:lpstr>
      <vt:lpstr>PowerPoint Presentation</vt:lpstr>
      <vt:lpstr>PowerPoint Presentation</vt:lpstr>
      <vt:lpstr>PowerPoint Presentation</vt:lpstr>
      <vt:lpstr>PowerPoint Presentation</vt:lpstr>
      <vt:lpstr>PowerPoint Presentation</vt:lpstr>
      <vt:lpstr>PowerPoint Presentation</vt:lpstr>
      <vt:lpstr>Scenario 4 </vt:lpstr>
      <vt:lpstr>PowerPoint Presentation</vt:lpstr>
      <vt:lpstr>PowerPoint Presentation</vt:lpstr>
      <vt:lpstr>PowerPoint Presentation</vt:lpstr>
      <vt:lpstr>PowerPoint Presentation</vt:lpstr>
      <vt:lpstr>PowerPoint Presentation</vt:lpstr>
      <vt:lpstr>PowerPoint Presentation</vt:lpstr>
      <vt:lpstr>Question 1 – what type of bullying was shown in scenario 1? </vt:lpstr>
      <vt:lpstr>WRONG ANSWER!  Better luck next time The answer was social bullying  </vt:lpstr>
      <vt:lpstr>PowerPoint Presentation</vt:lpstr>
      <vt:lpstr>Question 2 - What kind of bullying was shown in scenario 2?</vt:lpstr>
      <vt:lpstr>WRONG ANSWER!  Better luck next time The answer was physical bullying  </vt:lpstr>
      <vt:lpstr>RIGHT ANSWER!  </vt:lpstr>
      <vt:lpstr>Question 3 - What kind of bullying was shown in scenario 3?</vt:lpstr>
      <vt:lpstr>WRONG ANSWER!  Better luck next time The answer was: cyberbullying  </vt:lpstr>
      <vt:lpstr>RIGHT ANSWER!  </vt:lpstr>
      <vt:lpstr>Question 4 - What kind of bullying was shown in scenario 4?</vt:lpstr>
      <vt:lpstr>WRONG ANSWER!  Better luck next time The answer was: Verbal bullying  </vt:lpstr>
      <vt:lpstr>RIGHT ANSWER!  </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 - Bullying</dc:title>
  <dc:creator>JEFFREYS A. (979165)</dc:creator>
  <cp:lastModifiedBy>Microsoft Office User</cp:lastModifiedBy>
  <cp:revision>19</cp:revision>
  <dcterms:created xsi:type="dcterms:W3CDTF">2020-11-13T14:55:58Z</dcterms:created>
  <dcterms:modified xsi:type="dcterms:W3CDTF">2020-11-18T11:47:46Z</dcterms:modified>
</cp:coreProperties>
</file>