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93f1833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93f183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93f18338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93f18338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93f18338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93f1833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9fb64248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9fb64248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9fb64248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9fb64248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93f18338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93f18338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93f18338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93f1833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9fb6423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9fb6423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9fb642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9fb642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fb6423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fb6423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962312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962312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9fb6423f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9fb6423f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9fb6423f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9fb6423f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9fb64248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9fb64248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7962312a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7962312a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7962312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7962312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7962312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7962312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7962312b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7962312b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7962312b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7962312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9fb64248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9fb6424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9fb64248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9fb64248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40950"/>
            <a:ext cx="8520600" cy="11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900">
                <a:solidFill>
                  <a:schemeClr val="accent4"/>
                </a:solidFill>
              </a:rPr>
              <a:t>Sports Shuffle </a:t>
            </a:r>
            <a:endParaRPr b="1" sz="5900">
              <a:solidFill>
                <a:schemeClr val="accent4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1500"/>
            <a:ext cx="9144001" cy="350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316275" y="315100"/>
            <a:ext cx="6613200" cy="1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Hop on the spot 5 times!</a:t>
            </a:r>
            <a:endParaRPr b="1" sz="3820" u="sng"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600" y="1352800"/>
            <a:ext cx="3128810" cy="348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1502850" y="273875"/>
            <a:ext cx="613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Do 5 press ups!</a:t>
            </a:r>
            <a:endParaRPr b="1" sz="3820" u="sng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525" y="1326025"/>
            <a:ext cx="4713350" cy="33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3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Run on the spot for ten seconds!</a:t>
            </a:r>
            <a:endParaRPr b="1" sz="3820" u="sng"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500" y="1185400"/>
            <a:ext cx="679620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How many butterfly kicks can you do in 30 seconds?</a:t>
            </a:r>
            <a:endParaRPr b="1" sz="3820" u="sng"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 b="8700" l="0" r="0" t="0"/>
          <a:stretch/>
        </p:blipFill>
        <p:spPr>
          <a:xfrm>
            <a:off x="2754175" y="1971675"/>
            <a:ext cx="3635650" cy="27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14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How many mountain climbers can you do in 30 seconds?</a:t>
            </a:r>
            <a:endParaRPr b="1" sz="3820" u="sng"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050" y="1907525"/>
            <a:ext cx="5234240" cy="293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1260000" y="472525"/>
            <a:ext cx="662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Do 5 leg kickbacks!</a:t>
            </a:r>
            <a:endParaRPr b="1" sz="3820" u="sng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163" y="1158225"/>
            <a:ext cx="5043666" cy="37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If you’re with a friend or family member, then have a quick race!</a:t>
            </a:r>
            <a:endParaRPr b="1" sz="3820" u="sng"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0" y="2003850"/>
            <a:ext cx="3429000" cy="25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2000250" y="344075"/>
            <a:ext cx="514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Do 5 lunges!</a:t>
            </a:r>
            <a:endParaRPr b="1" sz="3820" u="sng"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425" y="1043175"/>
            <a:ext cx="3667144" cy="38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1781075" y="359400"/>
            <a:ext cx="568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Do 5 sit ups!</a:t>
            </a:r>
            <a:endParaRPr b="1" sz="3820" u="sng"/>
          </a:p>
        </p:txBody>
      </p:sp>
      <p:sp>
        <p:nvSpPr>
          <p:cNvPr id="157" name="Google Shape;157;p30"/>
          <p:cNvSpPr txBox="1"/>
          <p:nvPr/>
        </p:nvSpPr>
        <p:spPr>
          <a:xfrm>
            <a:off x="588475" y="1322175"/>
            <a:ext cx="808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If you’re with a friend or family member, then you can do this together. Lie opposite of each other and high five each other when you both sit up!</a:t>
            </a:r>
            <a:endParaRPr sz="1500"/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 b="17197" l="0" r="0" t="0"/>
          <a:stretch/>
        </p:blipFill>
        <p:spPr>
          <a:xfrm>
            <a:off x="2430563" y="2165025"/>
            <a:ext cx="4282875" cy="2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Jump on the spot for ten seconds whilst clapping!</a:t>
            </a:r>
            <a:endParaRPr b="1" sz="3820" u="sng"/>
          </a:p>
        </p:txBody>
      </p:sp>
      <p:sp>
        <p:nvSpPr>
          <p:cNvPr id="164" name="Google Shape;164;p31"/>
          <p:cNvSpPr txBox="1"/>
          <p:nvPr/>
        </p:nvSpPr>
        <p:spPr>
          <a:xfrm>
            <a:off x="871275" y="2063525"/>
            <a:ext cx="69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75" y="2226350"/>
            <a:ext cx="2668352" cy="237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36250" y="616475"/>
            <a:ext cx="426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How the game works:</a:t>
            </a:r>
            <a:r>
              <a:rPr lang="en-GB"/>
              <a:t>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36250" y="1401350"/>
            <a:ext cx="4064700" cy="27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Click to shuffle the slides on the powerpoint and then do the exercise that comes up. 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exercises may differ from something simple to something more out there! Enjoy!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000000"/>
                </a:solidFill>
              </a:rPr>
              <a:t>PS - don’t forget to stretch before and after!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975" y="552375"/>
            <a:ext cx="4038750" cy="40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Touch your toes for ten seconds!</a:t>
            </a:r>
            <a:endParaRPr b="1" sz="3820" u="sng"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291775"/>
            <a:ext cx="8520600" cy="4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If you can’t touch your toes then see how far you can reach. 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900" y="1905125"/>
            <a:ext cx="2743150" cy="27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820" u="sng"/>
              <a:t>Do the tree pose for ten seconds!</a:t>
            </a:r>
            <a:endParaRPr b="1" sz="3820" u="sng"/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This is where you stand on one leg, whilst bending the other leg and lifting it slightly. Then bring your hands together. 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245" y="1933600"/>
            <a:ext cx="2298525" cy="30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525525" y="228625"/>
            <a:ext cx="426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520">
                <a:solidFill>
                  <a:schemeClr val="accent4"/>
                </a:solidFill>
              </a:rPr>
              <a:t>Are you tired yet?</a:t>
            </a:r>
            <a:r>
              <a:rPr lang="en-GB" sz="2520">
                <a:solidFill>
                  <a:schemeClr val="accent4"/>
                </a:solidFill>
              </a:rPr>
              <a:t> </a:t>
            </a:r>
            <a:endParaRPr sz="2520">
              <a:solidFill>
                <a:schemeClr val="accent4"/>
              </a:solidFill>
            </a:endParaRPr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4254100" y="1489625"/>
            <a:ext cx="44937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300">
                <a:solidFill>
                  <a:srgbClr val="FF00AC"/>
                </a:solidFill>
              </a:rPr>
              <a:t>If not, give it another round!</a:t>
            </a:r>
            <a:endParaRPr b="1" sz="2300">
              <a:solidFill>
                <a:srgbClr val="FF00AC"/>
              </a:solidFill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15425" l="0" r="0" t="10522"/>
          <a:stretch/>
        </p:blipFill>
        <p:spPr>
          <a:xfrm>
            <a:off x="1649375" y="2038550"/>
            <a:ext cx="5845249" cy="26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525525" y="844325"/>
            <a:ext cx="4980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300">
                <a:solidFill>
                  <a:schemeClr val="accent5"/>
                </a:solidFill>
              </a:rPr>
              <a:t>If yes, have some water and rest</a:t>
            </a:r>
            <a:endParaRPr b="1" sz="23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89325"/>
            <a:ext cx="8520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 u="sng"/>
              <a:t>D</a:t>
            </a:r>
            <a:r>
              <a:rPr b="1" lang="en-GB" sz="3800" u="sng"/>
              <a:t>o five star jumps!</a:t>
            </a:r>
            <a:endParaRPr b="1" sz="3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 u="sng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699" y="1379751"/>
            <a:ext cx="3322600" cy="29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89575"/>
            <a:ext cx="8520600" cy="19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Make up a random ten second dance routine and then show your friends and family!</a:t>
            </a:r>
            <a:endParaRPr b="1" sz="38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-53600" y="2073600"/>
            <a:ext cx="5585700" cy="9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Do 5 squats</a:t>
            </a:r>
            <a:r>
              <a:rPr b="1" lang="en-GB" sz="3800" u="sng"/>
              <a:t>!</a:t>
            </a:r>
            <a:endParaRPr b="1" sz="3800" u="sng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746" y="0"/>
            <a:ext cx="35582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901950" y="0"/>
            <a:ext cx="7340100" cy="13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How many scissor jumps can you do in 10 seconds?</a:t>
            </a:r>
            <a:endParaRPr b="1" sz="3800" u="sng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125" y="1446600"/>
            <a:ext cx="4757750" cy="35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901950" y="228600"/>
            <a:ext cx="7340100" cy="13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How high can you jump? Try it 3 times</a:t>
            </a:r>
            <a:endParaRPr b="1" sz="3800" u="sng"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400" y="1470300"/>
            <a:ext cx="3673200" cy="3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901950" y="228600"/>
            <a:ext cx="7340100" cy="13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Do the warrior pose for 1 minute</a:t>
            </a:r>
            <a:endParaRPr b="1" sz="3800" u="sng"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850" y="1431025"/>
            <a:ext cx="4938300" cy="3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901950" y="228600"/>
            <a:ext cx="7340100" cy="13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 u="sng"/>
              <a:t>How many standing crunches can you do in 30 seconds?</a:t>
            </a:r>
            <a:endParaRPr b="1" sz="3800" u="sng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900" y="1623900"/>
            <a:ext cx="3292198" cy="329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